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6858000" type="screen4x3"/>
  <p:notesSz cx="6858000" cy="9144000"/>
  <p:defaultTextStyle>
    <a:defPPr>
      <a:defRPr lang="en-US"/>
    </a:defPPr>
    <a:lvl1pPr marL="0" algn="l" defTabSz="914393" rtl="0" eaLnBrk="1" latinLnBrk="0" hangingPunct="1">
      <a:defRPr sz="1800" kern="1200">
        <a:solidFill>
          <a:schemeClr val="tx1"/>
        </a:solidFill>
        <a:latin typeface="+mn-lt"/>
        <a:ea typeface="+mn-ea"/>
        <a:cs typeface="+mn-cs"/>
      </a:defRPr>
    </a:lvl1pPr>
    <a:lvl2pPr marL="457196" algn="l" defTabSz="914393" rtl="0" eaLnBrk="1" latinLnBrk="0" hangingPunct="1">
      <a:defRPr sz="1800" kern="1200">
        <a:solidFill>
          <a:schemeClr val="tx1"/>
        </a:solidFill>
        <a:latin typeface="+mn-lt"/>
        <a:ea typeface="+mn-ea"/>
        <a:cs typeface="+mn-cs"/>
      </a:defRPr>
    </a:lvl2pPr>
    <a:lvl3pPr marL="914393" algn="l" defTabSz="914393" rtl="0" eaLnBrk="1" latinLnBrk="0" hangingPunct="1">
      <a:defRPr sz="1800" kern="1200">
        <a:solidFill>
          <a:schemeClr val="tx1"/>
        </a:solidFill>
        <a:latin typeface="+mn-lt"/>
        <a:ea typeface="+mn-ea"/>
        <a:cs typeface="+mn-cs"/>
      </a:defRPr>
    </a:lvl3pPr>
    <a:lvl4pPr marL="1371589" algn="l" defTabSz="914393" rtl="0" eaLnBrk="1" latinLnBrk="0" hangingPunct="1">
      <a:defRPr sz="1800" kern="1200">
        <a:solidFill>
          <a:schemeClr val="tx1"/>
        </a:solidFill>
        <a:latin typeface="+mn-lt"/>
        <a:ea typeface="+mn-ea"/>
        <a:cs typeface="+mn-cs"/>
      </a:defRPr>
    </a:lvl4pPr>
    <a:lvl5pPr marL="1828785" algn="l" defTabSz="914393" rtl="0" eaLnBrk="1" latinLnBrk="0" hangingPunct="1">
      <a:defRPr sz="1800" kern="1200">
        <a:solidFill>
          <a:schemeClr val="tx1"/>
        </a:solidFill>
        <a:latin typeface="+mn-lt"/>
        <a:ea typeface="+mn-ea"/>
        <a:cs typeface="+mn-cs"/>
      </a:defRPr>
    </a:lvl5pPr>
    <a:lvl6pPr marL="2285982" algn="l" defTabSz="914393" rtl="0" eaLnBrk="1" latinLnBrk="0" hangingPunct="1">
      <a:defRPr sz="1800" kern="1200">
        <a:solidFill>
          <a:schemeClr val="tx1"/>
        </a:solidFill>
        <a:latin typeface="+mn-lt"/>
        <a:ea typeface="+mn-ea"/>
        <a:cs typeface="+mn-cs"/>
      </a:defRPr>
    </a:lvl6pPr>
    <a:lvl7pPr marL="2743178" algn="l" defTabSz="914393" rtl="0" eaLnBrk="1" latinLnBrk="0" hangingPunct="1">
      <a:defRPr sz="1800" kern="1200">
        <a:solidFill>
          <a:schemeClr val="tx1"/>
        </a:solidFill>
        <a:latin typeface="+mn-lt"/>
        <a:ea typeface="+mn-ea"/>
        <a:cs typeface="+mn-cs"/>
      </a:defRPr>
    </a:lvl7pPr>
    <a:lvl8pPr marL="3200374" algn="l" defTabSz="914393" rtl="0" eaLnBrk="1" latinLnBrk="0" hangingPunct="1">
      <a:defRPr sz="1800" kern="1200">
        <a:solidFill>
          <a:schemeClr val="tx1"/>
        </a:solidFill>
        <a:latin typeface="+mn-lt"/>
        <a:ea typeface="+mn-ea"/>
        <a:cs typeface="+mn-cs"/>
      </a:defRPr>
    </a:lvl8pPr>
    <a:lvl9pPr marL="3657571" algn="l" defTabSz="91439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0" d="100"/>
          <a:sy n="80" d="100"/>
        </p:scale>
        <p:origin x="-1445"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6B771D-CEB6-4147-AE67-BD1AF7E8B7E1}" type="datetimeFigureOut">
              <a:rPr lang="en-US" smtClean="0"/>
              <a:t>2025-03-14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06E8E1-4A85-4E94-89FE-6256515FB583}" type="slidenum">
              <a:rPr lang="en-US" smtClean="0"/>
              <a:t>‹#›</a:t>
            </a:fld>
            <a:endParaRPr lang="en-US"/>
          </a:p>
        </p:txBody>
      </p:sp>
    </p:spTree>
    <p:extLst>
      <p:ext uri="{BB962C8B-B14F-4D97-AF65-F5344CB8AC3E}">
        <p14:creationId xmlns:p14="http://schemas.microsoft.com/office/powerpoint/2010/main" val="635164431"/>
      </p:ext>
    </p:extLst>
  </p:cSld>
  <p:clrMap bg1="lt1" tx1="dk1" bg2="lt2" tx2="dk2" accent1="accent1" accent2="accent2" accent3="accent3" accent4="accent4" accent5="accent5" accent6="accent6" hlink="hlink" folHlink="folHlink"/>
  <p:notesStyle>
    <a:lvl1pPr marL="0" algn="l" defTabSz="914393" rtl="0" eaLnBrk="1" latinLnBrk="0" hangingPunct="1">
      <a:defRPr sz="1200" kern="1200">
        <a:solidFill>
          <a:schemeClr val="tx1"/>
        </a:solidFill>
        <a:latin typeface="+mn-lt"/>
        <a:ea typeface="+mn-ea"/>
        <a:cs typeface="+mn-cs"/>
      </a:defRPr>
    </a:lvl1pPr>
    <a:lvl2pPr marL="457196" algn="l" defTabSz="914393" rtl="0" eaLnBrk="1" latinLnBrk="0" hangingPunct="1">
      <a:defRPr sz="1200" kern="1200">
        <a:solidFill>
          <a:schemeClr val="tx1"/>
        </a:solidFill>
        <a:latin typeface="+mn-lt"/>
        <a:ea typeface="+mn-ea"/>
        <a:cs typeface="+mn-cs"/>
      </a:defRPr>
    </a:lvl2pPr>
    <a:lvl3pPr marL="914393" algn="l" defTabSz="914393" rtl="0" eaLnBrk="1" latinLnBrk="0" hangingPunct="1">
      <a:defRPr sz="1200" kern="1200">
        <a:solidFill>
          <a:schemeClr val="tx1"/>
        </a:solidFill>
        <a:latin typeface="+mn-lt"/>
        <a:ea typeface="+mn-ea"/>
        <a:cs typeface="+mn-cs"/>
      </a:defRPr>
    </a:lvl3pPr>
    <a:lvl4pPr marL="1371589" algn="l" defTabSz="914393" rtl="0" eaLnBrk="1" latinLnBrk="0" hangingPunct="1">
      <a:defRPr sz="1200" kern="1200">
        <a:solidFill>
          <a:schemeClr val="tx1"/>
        </a:solidFill>
        <a:latin typeface="+mn-lt"/>
        <a:ea typeface="+mn-ea"/>
        <a:cs typeface="+mn-cs"/>
      </a:defRPr>
    </a:lvl4pPr>
    <a:lvl5pPr marL="1828785" algn="l" defTabSz="914393" rtl="0" eaLnBrk="1" latinLnBrk="0" hangingPunct="1">
      <a:defRPr sz="1200" kern="1200">
        <a:solidFill>
          <a:schemeClr val="tx1"/>
        </a:solidFill>
        <a:latin typeface="+mn-lt"/>
        <a:ea typeface="+mn-ea"/>
        <a:cs typeface="+mn-cs"/>
      </a:defRPr>
    </a:lvl5pPr>
    <a:lvl6pPr marL="2285982" algn="l" defTabSz="914393" rtl="0" eaLnBrk="1" latinLnBrk="0" hangingPunct="1">
      <a:defRPr sz="1200" kern="1200">
        <a:solidFill>
          <a:schemeClr val="tx1"/>
        </a:solidFill>
        <a:latin typeface="+mn-lt"/>
        <a:ea typeface="+mn-ea"/>
        <a:cs typeface="+mn-cs"/>
      </a:defRPr>
    </a:lvl6pPr>
    <a:lvl7pPr marL="2743178" algn="l" defTabSz="914393" rtl="0" eaLnBrk="1" latinLnBrk="0" hangingPunct="1">
      <a:defRPr sz="1200" kern="1200">
        <a:solidFill>
          <a:schemeClr val="tx1"/>
        </a:solidFill>
        <a:latin typeface="+mn-lt"/>
        <a:ea typeface="+mn-ea"/>
        <a:cs typeface="+mn-cs"/>
      </a:defRPr>
    </a:lvl7pPr>
    <a:lvl8pPr marL="3200374" algn="l" defTabSz="914393" rtl="0" eaLnBrk="1" latinLnBrk="0" hangingPunct="1">
      <a:defRPr sz="1200" kern="1200">
        <a:solidFill>
          <a:schemeClr val="tx1"/>
        </a:solidFill>
        <a:latin typeface="+mn-lt"/>
        <a:ea typeface="+mn-ea"/>
        <a:cs typeface="+mn-cs"/>
      </a:defRPr>
    </a:lvl8pPr>
    <a:lvl9pPr marL="3657571" algn="l" defTabSz="9143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96" indent="0" algn="ctr">
              <a:buNone/>
              <a:defRPr>
                <a:solidFill>
                  <a:schemeClr val="tx1">
                    <a:tint val="75000"/>
                  </a:schemeClr>
                </a:solidFill>
              </a:defRPr>
            </a:lvl2pPr>
            <a:lvl3pPr marL="914393" indent="0" algn="ctr">
              <a:buNone/>
              <a:defRPr>
                <a:solidFill>
                  <a:schemeClr val="tx1">
                    <a:tint val="75000"/>
                  </a:schemeClr>
                </a:solidFill>
              </a:defRPr>
            </a:lvl3pPr>
            <a:lvl4pPr marL="1371589" indent="0" algn="ctr">
              <a:buNone/>
              <a:defRPr>
                <a:solidFill>
                  <a:schemeClr val="tx1">
                    <a:tint val="75000"/>
                  </a:schemeClr>
                </a:solidFill>
              </a:defRPr>
            </a:lvl4pPr>
            <a:lvl5pPr marL="1828785" indent="0" algn="ctr">
              <a:buNone/>
              <a:defRPr>
                <a:solidFill>
                  <a:schemeClr val="tx1">
                    <a:tint val="75000"/>
                  </a:schemeClr>
                </a:solidFill>
              </a:defRPr>
            </a:lvl5pPr>
            <a:lvl6pPr marL="2285982" indent="0" algn="ctr">
              <a:buNone/>
              <a:defRPr>
                <a:solidFill>
                  <a:schemeClr val="tx1">
                    <a:tint val="75000"/>
                  </a:schemeClr>
                </a:solidFill>
              </a:defRPr>
            </a:lvl6pPr>
            <a:lvl7pPr marL="2743178" indent="0" algn="ctr">
              <a:buNone/>
              <a:defRPr>
                <a:solidFill>
                  <a:schemeClr val="tx1">
                    <a:tint val="75000"/>
                  </a:schemeClr>
                </a:solidFill>
              </a:defRPr>
            </a:lvl7pPr>
            <a:lvl8pPr marL="3200374" indent="0" algn="ctr">
              <a:buNone/>
              <a:defRPr>
                <a:solidFill>
                  <a:schemeClr val="tx1">
                    <a:tint val="75000"/>
                  </a:schemeClr>
                </a:solidFill>
              </a:defRPr>
            </a:lvl8pPr>
            <a:lvl9pPr marL="365757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8A430C-6F2C-49E2-99AB-D78C9FF0CB49}" type="datetimeFigureOut">
              <a:rPr lang="en-US" smtClean="0"/>
              <a:t>2025-03-14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577A3-7D68-4922-9000-6D45E120D259}" type="slidenum">
              <a:rPr lang="en-US" smtClean="0"/>
              <a:t>‹#›</a:t>
            </a:fld>
            <a:endParaRPr lang="en-US"/>
          </a:p>
        </p:txBody>
      </p:sp>
    </p:spTree>
    <p:extLst>
      <p:ext uri="{BB962C8B-B14F-4D97-AF65-F5344CB8AC3E}">
        <p14:creationId xmlns:p14="http://schemas.microsoft.com/office/powerpoint/2010/main" val="2699384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8A430C-6F2C-49E2-99AB-D78C9FF0CB49}" type="datetimeFigureOut">
              <a:rPr lang="en-US" smtClean="0"/>
              <a:t>2025-03-14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577A3-7D68-4922-9000-6D45E120D259}" type="slidenum">
              <a:rPr lang="en-US" smtClean="0"/>
              <a:t>‹#›</a:t>
            </a:fld>
            <a:endParaRPr lang="en-US"/>
          </a:p>
        </p:txBody>
      </p:sp>
    </p:spTree>
    <p:extLst>
      <p:ext uri="{BB962C8B-B14F-4D97-AF65-F5344CB8AC3E}">
        <p14:creationId xmlns:p14="http://schemas.microsoft.com/office/powerpoint/2010/main" val="101841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2750"/>
            <a:ext cx="4114800" cy="8777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2750"/>
            <a:ext cx="12192000" cy="8777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8A430C-6F2C-49E2-99AB-D78C9FF0CB49}" type="datetimeFigureOut">
              <a:rPr lang="en-US" smtClean="0"/>
              <a:t>2025-03-14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577A3-7D68-4922-9000-6D45E120D259}" type="slidenum">
              <a:rPr lang="en-US" smtClean="0"/>
              <a:t>‹#›</a:t>
            </a:fld>
            <a:endParaRPr lang="en-US"/>
          </a:p>
        </p:txBody>
      </p:sp>
    </p:spTree>
    <p:extLst>
      <p:ext uri="{BB962C8B-B14F-4D97-AF65-F5344CB8AC3E}">
        <p14:creationId xmlns:p14="http://schemas.microsoft.com/office/powerpoint/2010/main" val="2378199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420283"/>
            <a:ext cx="3886200" cy="980017"/>
          </a:xfrm>
        </p:spPr>
        <p:txBody>
          <a:bodyPr/>
          <a:lstStyle/>
          <a:p>
            <a:r>
              <a:rPr lang="en-US"/>
              <a:t>Click to edit Master title style</a:t>
            </a:r>
          </a:p>
        </p:txBody>
      </p:sp>
      <p:sp>
        <p:nvSpPr>
          <p:cNvPr id="3" name="Subtitle 2"/>
          <p:cNvSpPr>
            <a:spLocks noGrp="1"/>
          </p:cNvSpPr>
          <p:nvPr>
            <p:ph type="subTitle" idx="1"/>
          </p:nvPr>
        </p:nvSpPr>
        <p:spPr>
          <a:xfrm>
            <a:off x="685800" y="2590800"/>
            <a:ext cx="3200400" cy="1168400"/>
          </a:xfrm>
        </p:spPr>
        <p:txBody>
          <a:bodyPr/>
          <a:lstStyle>
            <a:lvl1pPr marL="0" indent="0" algn="ctr">
              <a:buNone/>
              <a:defRPr>
                <a:solidFill>
                  <a:schemeClr val="tx1">
                    <a:tint val="75000"/>
                  </a:schemeClr>
                </a:solidFill>
              </a:defRPr>
            </a:lvl1pPr>
            <a:lvl2pPr marL="256032" indent="0" algn="ctr">
              <a:buNone/>
              <a:defRPr>
                <a:solidFill>
                  <a:schemeClr val="tx1">
                    <a:tint val="75000"/>
                  </a:schemeClr>
                </a:solidFill>
              </a:defRPr>
            </a:lvl2pPr>
            <a:lvl3pPr marL="512064" indent="0" algn="ctr">
              <a:buNone/>
              <a:defRPr>
                <a:solidFill>
                  <a:schemeClr val="tx1">
                    <a:tint val="75000"/>
                  </a:schemeClr>
                </a:solidFill>
              </a:defRPr>
            </a:lvl3pPr>
            <a:lvl4pPr marL="768096" indent="0" algn="ctr">
              <a:buNone/>
              <a:defRPr>
                <a:solidFill>
                  <a:schemeClr val="tx1">
                    <a:tint val="75000"/>
                  </a:schemeClr>
                </a:solidFill>
              </a:defRPr>
            </a:lvl4pPr>
            <a:lvl5pPr marL="1024128" indent="0" algn="ctr">
              <a:buNone/>
              <a:defRPr>
                <a:solidFill>
                  <a:schemeClr val="tx1">
                    <a:tint val="75000"/>
                  </a:schemeClr>
                </a:solidFill>
              </a:defRPr>
            </a:lvl5pPr>
            <a:lvl6pPr marL="1280160" indent="0" algn="ctr">
              <a:buNone/>
              <a:defRPr>
                <a:solidFill>
                  <a:schemeClr val="tx1">
                    <a:tint val="75000"/>
                  </a:schemeClr>
                </a:solidFill>
              </a:defRPr>
            </a:lvl6pPr>
            <a:lvl7pPr marL="1536192" indent="0" algn="ctr">
              <a:buNone/>
              <a:defRPr>
                <a:solidFill>
                  <a:schemeClr val="tx1">
                    <a:tint val="75000"/>
                  </a:schemeClr>
                </a:solidFill>
              </a:defRPr>
            </a:lvl7pPr>
            <a:lvl8pPr marL="1792224" indent="0" algn="ctr">
              <a:buNone/>
              <a:defRPr>
                <a:solidFill>
                  <a:schemeClr val="tx1">
                    <a:tint val="75000"/>
                  </a:schemeClr>
                </a:solidFill>
              </a:defRPr>
            </a:lvl8pPr>
            <a:lvl9pPr marL="204825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2025-03-14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2899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2025-03-14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6267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937934"/>
            <a:ext cx="3886200" cy="908050"/>
          </a:xfrm>
        </p:spPr>
        <p:txBody>
          <a:bodyPr anchor="t"/>
          <a:lstStyle>
            <a:lvl1pPr algn="l">
              <a:defRPr sz="2200" b="1" cap="all"/>
            </a:lvl1pPr>
          </a:lstStyle>
          <a:p>
            <a:r>
              <a:rPr lang="en-US"/>
              <a:t>Click to edit Master title style</a:t>
            </a:r>
          </a:p>
        </p:txBody>
      </p:sp>
      <p:sp>
        <p:nvSpPr>
          <p:cNvPr id="3" name="Text Placeholder 2"/>
          <p:cNvSpPr>
            <a:spLocks noGrp="1"/>
          </p:cNvSpPr>
          <p:nvPr>
            <p:ph type="body" idx="1"/>
          </p:nvPr>
        </p:nvSpPr>
        <p:spPr>
          <a:xfrm>
            <a:off x="361157" y="1937809"/>
            <a:ext cx="3886200" cy="1000125"/>
          </a:xfrm>
        </p:spPr>
        <p:txBody>
          <a:bodyPr anchor="b"/>
          <a:lstStyle>
            <a:lvl1pPr marL="0" indent="0">
              <a:buNone/>
              <a:defRPr sz="1100">
                <a:solidFill>
                  <a:schemeClr val="tx1">
                    <a:tint val="75000"/>
                  </a:schemeClr>
                </a:solidFill>
              </a:defRPr>
            </a:lvl1pPr>
            <a:lvl2pPr marL="256032" indent="0">
              <a:buNone/>
              <a:defRPr sz="1000">
                <a:solidFill>
                  <a:schemeClr val="tx1">
                    <a:tint val="75000"/>
                  </a:schemeClr>
                </a:solidFill>
              </a:defRPr>
            </a:lvl2pPr>
            <a:lvl3pPr marL="512064" indent="0">
              <a:buNone/>
              <a:defRPr sz="900">
                <a:solidFill>
                  <a:schemeClr val="tx1">
                    <a:tint val="75000"/>
                  </a:schemeClr>
                </a:solidFill>
              </a:defRPr>
            </a:lvl3pPr>
            <a:lvl4pPr marL="768096" indent="0">
              <a:buNone/>
              <a:defRPr sz="800">
                <a:solidFill>
                  <a:schemeClr val="tx1">
                    <a:tint val="75000"/>
                  </a:schemeClr>
                </a:solidFill>
              </a:defRPr>
            </a:lvl4pPr>
            <a:lvl5pPr marL="1024128" indent="0">
              <a:buNone/>
              <a:defRPr sz="800">
                <a:solidFill>
                  <a:schemeClr val="tx1">
                    <a:tint val="75000"/>
                  </a:schemeClr>
                </a:solidFill>
              </a:defRPr>
            </a:lvl5pPr>
            <a:lvl6pPr marL="1280160" indent="0">
              <a:buNone/>
              <a:defRPr sz="800">
                <a:solidFill>
                  <a:schemeClr val="tx1">
                    <a:tint val="75000"/>
                  </a:schemeClr>
                </a:solidFill>
              </a:defRPr>
            </a:lvl6pPr>
            <a:lvl7pPr marL="1536192" indent="0">
              <a:buNone/>
              <a:defRPr sz="800">
                <a:solidFill>
                  <a:schemeClr val="tx1">
                    <a:tint val="75000"/>
                  </a:schemeClr>
                </a:solidFill>
              </a:defRPr>
            </a:lvl7pPr>
            <a:lvl8pPr marL="1792224" indent="0">
              <a:buNone/>
              <a:defRPr sz="800">
                <a:solidFill>
                  <a:schemeClr val="tx1">
                    <a:tint val="75000"/>
                  </a:schemeClr>
                </a:solidFill>
              </a:defRPr>
            </a:lvl8pPr>
            <a:lvl9pPr marL="2048256" indent="0">
              <a:buNone/>
              <a:defRPr sz="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2025-03-14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5641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0"/>
            <a:ext cx="2019300" cy="3017309"/>
          </a:xfrm>
        </p:spPr>
        <p:txBody>
          <a:bodyPr/>
          <a:lstStyle>
            <a:lvl1pPr>
              <a:defRPr sz="16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1066800"/>
            <a:ext cx="2019300" cy="3017309"/>
          </a:xfrm>
        </p:spPr>
        <p:txBody>
          <a:bodyPr/>
          <a:lstStyle>
            <a:lvl1pPr>
              <a:defRPr sz="16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2025-03-14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7850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1023409"/>
            <a:ext cx="2020094" cy="426508"/>
          </a:xfrm>
        </p:spPr>
        <p:txBody>
          <a:bodyPr anchor="b"/>
          <a:lstStyle>
            <a:lvl1pPr marL="0" indent="0">
              <a:buNone/>
              <a:defRPr sz="1300" b="1"/>
            </a:lvl1pPr>
            <a:lvl2pPr marL="256032" indent="0">
              <a:buNone/>
              <a:defRPr sz="1100" b="1"/>
            </a:lvl2pPr>
            <a:lvl3pPr marL="512064" indent="0">
              <a:buNone/>
              <a:defRPr sz="1000" b="1"/>
            </a:lvl3pPr>
            <a:lvl4pPr marL="768096" indent="0">
              <a:buNone/>
              <a:defRPr sz="900" b="1"/>
            </a:lvl4pPr>
            <a:lvl5pPr marL="1024128" indent="0">
              <a:buNone/>
              <a:defRPr sz="900" b="1"/>
            </a:lvl5pPr>
            <a:lvl6pPr marL="1280160" indent="0">
              <a:buNone/>
              <a:defRPr sz="900" b="1"/>
            </a:lvl6pPr>
            <a:lvl7pPr marL="1536192" indent="0">
              <a:buNone/>
              <a:defRPr sz="900" b="1"/>
            </a:lvl7pPr>
            <a:lvl8pPr marL="1792224" indent="0">
              <a:buNone/>
              <a:defRPr sz="900" b="1"/>
            </a:lvl8pPr>
            <a:lvl9pPr marL="2048256" indent="0">
              <a:buNone/>
              <a:defRPr sz="900" b="1"/>
            </a:lvl9pPr>
          </a:lstStyle>
          <a:p>
            <a:pPr lvl="0"/>
            <a:r>
              <a:rPr lang="en-US"/>
              <a:t>Click to edit Master text styles</a:t>
            </a:r>
          </a:p>
        </p:txBody>
      </p:sp>
      <p:sp>
        <p:nvSpPr>
          <p:cNvPr id="4" name="Content Placeholder 3"/>
          <p:cNvSpPr>
            <a:spLocks noGrp="1"/>
          </p:cNvSpPr>
          <p:nvPr>
            <p:ph sz="half" idx="2"/>
          </p:nvPr>
        </p:nvSpPr>
        <p:spPr>
          <a:xfrm>
            <a:off x="228600" y="1449917"/>
            <a:ext cx="2020094" cy="2634192"/>
          </a:xfrm>
        </p:spPr>
        <p:txBody>
          <a:bodyPr/>
          <a:lstStyle>
            <a:lvl1pPr>
              <a:defRPr sz="1300"/>
            </a:lvl1pPr>
            <a:lvl2pPr>
              <a:defRPr sz="11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1023409"/>
            <a:ext cx="2020888" cy="426508"/>
          </a:xfrm>
        </p:spPr>
        <p:txBody>
          <a:bodyPr anchor="b"/>
          <a:lstStyle>
            <a:lvl1pPr marL="0" indent="0">
              <a:buNone/>
              <a:defRPr sz="1300" b="1"/>
            </a:lvl1pPr>
            <a:lvl2pPr marL="256032" indent="0">
              <a:buNone/>
              <a:defRPr sz="1100" b="1"/>
            </a:lvl2pPr>
            <a:lvl3pPr marL="512064" indent="0">
              <a:buNone/>
              <a:defRPr sz="1000" b="1"/>
            </a:lvl3pPr>
            <a:lvl4pPr marL="768096" indent="0">
              <a:buNone/>
              <a:defRPr sz="900" b="1"/>
            </a:lvl4pPr>
            <a:lvl5pPr marL="1024128" indent="0">
              <a:buNone/>
              <a:defRPr sz="900" b="1"/>
            </a:lvl5pPr>
            <a:lvl6pPr marL="1280160" indent="0">
              <a:buNone/>
              <a:defRPr sz="900" b="1"/>
            </a:lvl6pPr>
            <a:lvl7pPr marL="1536192" indent="0">
              <a:buNone/>
              <a:defRPr sz="900" b="1"/>
            </a:lvl7pPr>
            <a:lvl8pPr marL="1792224" indent="0">
              <a:buNone/>
              <a:defRPr sz="900" b="1"/>
            </a:lvl8pPr>
            <a:lvl9pPr marL="2048256" indent="0">
              <a:buNone/>
              <a:defRPr sz="900" b="1"/>
            </a:lvl9pPr>
          </a:lstStyle>
          <a:p>
            <a:pPr lvl="0"/>
            <a:r>
              <a:rPr lang="en-US"/>
              <a:t>Click to edit Master text styles</a:t>
            </a:r>
          </a:p>
        </p:txBody>
      </p:sp>
      <p:sp>
        <p:nvSpPr>
          <p:cNvPr id="6" name="Content Placeholder 5"/>
          <p:cNvSpPr>
            <a:spLocks noGrp="1"/>
          </p:cNvSpPr>
          <p:nvPr>
            <p:ph sz="quarter" idx="4"/>
          </p:nvPr>
        </p:nvSpPr>
        <p:spPr>
          <a:xfrm>
            <a:off x="2322513" y="1449917"/>
            <a:ext cx="2020888" cy="2634192"/>
          </a:xfrm>
        </p:spPr>
        <p:txBody>
          <a:bodyPr/>
          <a:lstStyle>
            <a:lvl1pPr>
              <a:defRPr sz="1300"/>
            </a:lvl1pPr>
            <a:lvl2pPr>
              <a:defRPr sz="11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2025-03-14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76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2025-03-14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979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2025-03-14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2344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82033"/>
            <a:ext cx="1504157" cy="774700"/>
          </a:xfrm>
        </p:spPr>
        <p:txBody>
          <a:bodyPr anchor="b"/>
          <a:lstStyle>
            <a:lvl1pPr algn="l">
              <a:defRPr sz="1100" b="1"/>
            </a:lvl1pPr>
          </a:lstStyle>
          <a:p>
            <a:r>
              <a:rPr lang="en-US"/>
              <a:t>Click to edit Master title style</a:t>
            </a:r>
          </a:p>
        </p:txBody>
      </p:sp>
      <p:sp>
        <p:nvSpPr>
          <p:cNvPr id="3" name="Content Placeholder 2"/>
          <p:cNvSpPr>
            <a:spLocks noGrp="1"/>
          </p:cNvSpPr>
          <p:nvPr>
            <p:ph idx="1"/>
          </p:nvPr>
        </p:nvSpPr>
        <p:spPr>
          <a:xfrm>
            <a:off x="1787525" y="182034"/>
            <a:ext cx="2555875" cy="3902075"/>
          </a:xfrm>
        </p:spPr>
        <p:txBody>
          <a:bodyPr/>
          <a:lstStyle>
            <a:lvl1pPr>
              <a:defRPr sz="1800"/>
            </a:lvl1pPr>
            <a:lvl2pPr>
              <a:defRPr sz="16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956734"/>
            <a:ext cx="1504157" cy="3127375"/>
          </a:xfrm>
        </p:spPr>
        <p:txBody>
          <a:bodyPr/>
          <a:lstStyle>
            <a:lvl1pPr marL="0" indent="0">
              <a:buNone/>
              <a:defRPr sz="800"/>
            </a:lvl1pPr>
            <a:lvl2pPr marL="256032" indent="0">
              <a:buNone/>
              <a:defRPr sz="700"/>
            </a:lvl2pPr>
            <a:lvl3pPr marL="512064" indent="0">
              <a:buNone/>
              <a:defRPr sz="600"/>
            </a:lvl3pPr>
            <a:lvl4pPr marL="768096" indent="0">
              <a:buNone/>
              <a:defRPr sz="500"/>
            </a:lvl4pPr>
            <a:lvl5pPr marL="1024128" indent="0">
              <a:buNone/>
              <a:defRPr sz="500"/>
            </a:lvl5pPr>
            <a:lvl6pPr marL="1280160" indent="0">
              <a:buNone/>
              <a:defRPr sz="500"/>
            </a:lvl6pPr>
            <a:lvl7pPr marL="1536192" indent="0">
              <a:buNone/>
              <a:defRPr sz="500"/>
            </a:lvl7pPr>
            <a:lvl8pPr marL="1792224" indent="0">
              <a:buNone/>
              <a:defRPr sz="500"/>
            </a:lvl8pPr>
            <a:lvl9pPr marL="2048256" indent="0">
              <a:buNone/>
              <a:defRPr sz="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2025-03-14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868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8A430C-6F2C-49E2-99AB-D78C9FF0CB49}" type="datetimeFigureOut">
              <a:rPr lang="en-US" smtClean="0"/>
              <a:t>2025-03-14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577A3-7D68-4922-9000-6D45E120D259}" type="slidenum">
              <a:rPr lang="en-US" smtClean="0"/>
              <a:t>‹#›</a:t>
            </a:fld>
            <a:endParaRPr lang="en-US"/>
          </a:p>
        </p:txBody>
      </p:sp>
    </p:spTree>
    <p:extLst>
      <p:ext uri="{BB962C8B-B14F-4D97-AF65-F5344CB8AC3E}">
        <p14:creationId xmlns:p14="http://schemas.microsoft.com/office/powerpoint/2010/main" val="4119781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3200400"/>
            <a:ext cx="2743200" cy="377825"/>
          </a:xfrm>
        </p:spPr>
        <p:txBody>
          <a:bodyPr anchor="b"/>
          <a:lstStyle>
            <a:lvl1pPr algn="l">
              <a:defRPr sz="1100" b="1"/>
            </a:lvl1pPr>
          </a:lstStyle>
          <a:p>
            <a:r>
              <a:rPr lang="en-US"/>
              <a:t>Click to edit Master title style</a:t>
            </a:r>
          </a:p>
        </p:txBody>
      </p:sp>
      <p:sp>
        <p:nvSpPr>
          <p:cNvPr id="3" name="Picture Placeholder 2"/>
          <p:cNvSpPr>
            <a:spLocks noGrp="1"/>
          </p:cNvSpPr>
          <p:nvPr>
            <p:ph type="pic" idx="1"/>
          </p:nvPr>
        </p:nvSpPr>
        <p:spPr>
          <a:xfrm>
            <a:off x="896144" y="408517"/>
            <a:ext cx="2743200" cy="2743200"/>
          </a:xfrm>
        </p:spPr>
        <p:txBody>
          <a:bodyPr/>
          <a:lstStyle>
            <a:lvl1pPr marL="0" indent="0">
              <a:buNone/>
              <a:defRPr sz="1800"/>
            </a:lvl1pPr>
            <a:lvl2pPr marL="256032" indent="0">
              <a:buNone/>
              <a:defRPr sz="1600"/>
            </a:lvl2pPr>
            <a:lvl3pPr marL="512064" indent="0">
              <a:buNone/>
              <a:defRPr sz="1300"/>
            </a:lvl3pPr>
            <a:lvl4pPr marL="768096" indent="0">
              <a:buNone/>
              <a:defRPr sz="1100"/>
            </a:lvl4pPr>
            <a:lvl5pPr marL="1024128" indent="0">
              <a:buNone/>
              <a:defRPr sz="1100"/>
            </a:lvl5pPr>
            <a:lvl6pPr marL="1280160" indent="0">
              <a:buNone/>
              <a:defRPr sz="1100"/>
            </a:lvl6pPr>
            <a:lvl7pPr marL="1536192" indent="0">
              <a:buNone/>
              <a:defRPr sz="1100"/>
            </a:lvl7pPr>
            <a:lvl8pPr marL="1792224" indent="0">
              <a:buNone/>
              <a:defRPr sz="1100"/>
            </a:lvl8pPr>
            <a:lvl9pPr marL="2048256" indent="0">
              <a:buNone/>
              <a:defRPr sz="1100"/>
            </a:lvl9pPr>
          </a:lstStyle>
          <a:p>
            <a:endParaRPr lang="en-US"/>
          </a:p>
        </p:txBody>
      </p:sp>
      <p:sp>
        <p:nvSpPr>
          <p:cNvPr id="4" name="Text Placeholder 3"/>
          <p:cNvSpPr>
            <a:spLocks noGrp="1"/>
          </p:cNvSpPr>
          <p:nvPr>
            <p:ph type="body" sz="half" idx="2"/>
          </p:nvPr>
        </p:nvSpPr>
        <p:spPr>
          <a:xfrm>
            <a:off x="896144" y="3578225"/>
            <a:ext cx="2743200" cy="536575"/>
          </a:xfrm>
        </p:spPr>
        <p:txBody>
          <a:bodyPr/>
          <a:lstStyle>
            <a:lvl1pPr marL="0" indent="0">
              <a:buNone/>
              <a:defRPr sz="800"/>
            </a:lvl1pPr>
            <a:lvl2pPr marL="256032" indent="0">
              <a:buNone/>
              <a:defRPr sz="700"/>
            </a:lvl2pPr>
            <a:lvl3pPr marL="512064" indent="0">
              <a:buNone/>
              <a:defRPr sz="600"/>
            </a:lvl3pPr>
            <a:lvl4pPr marL="768096" indent="0">
              <a:buNone/>
              <a:defRPr sz="500"/>
            </a:lvl4pPr>
            <a:lvl5pPr marL="1024128" indent="0">
              <a:buNone/>
              <a:defRPr sz="500"/>
            </a:lvl5pPr>
            <a:lvl6pPr marL="1280160" indent="0">
              <a:buNone/>
              <a:defRPr sz="500"/>
            </a:lvl6pPr>
            <a:lvl7pPr marL="1536192" indent="0">
              <a:buNone/>
              <a:defRPr sz="500"/>
            </a:lvl7pPr>
            <a:lvl8pPr marL="1792224" indent="0">
              <a:buNone/>
              <a:defRPr sz="500"/>
            </a:lvl8pPr>
            <a:lvl9pPr marL="2048256" indent="0">
              <a:buNone/>
              <a:defRPr sz="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2025-03-14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745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2025-03-14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3219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83092"/>
            <a:ext cx="10287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83092"/>
            <a:ext cx="30099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2025-03-14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7326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96" indent="0">
              <a:buNone/>
              <a:defRPr sz="1800">
                <a:solidFill>
                  <a:schemeClr val="tx1">
                    <a:tint val="75000"/>
                  </a:schemeClr>
                </a:solidFill>
              </a:defRPr>
            </a:lvl2pPr>
            <a:lvl3pPr marL="914393" indent="0">
              <a:buNone/>
              <a:defRPr sz="1600">
                <a:solidFill>
                  <a:schemeClr val="tx1">
                    <a:tint val="75000"/>
                  </a:schemeClr>
                </a:solidFill>
              </a:defRPr>
            </a:lvl3pPr>
            <a:lvl4pPr marL="1371589" indent="0">
              <a:buNone/>
              <a:defRPr sz="1400">
                <a:solidFill>
                  <a:schemeClr val="tx1">
                    <a:tint val="75000"/>
                  </a:schemeClr>
                </a:solidFill>
              </a:defRPr>
            </a:lvl4pPr>
            <a:lvl5pPr marL="1828785" indent="0">
              <a:buNone/>
              <a:defRPr sz="1400">
                <a:solidFill>
                  <a:schemeClr val="tx1">
                    <a:tint val="75000"/>
                  </a:schemeClr>
                </a:solidFill>
              </a:defRPr>
            </a:lvl5pPr>
            <a:lvl6pPr marL="2285982" indent="0">
              <a:buNone/>
              <a:defRPr sz="1400">
                <a:solidFill>
                  <a:schemeClr val="tx1">
                    <a:tint val="75000"/>
                  </a:schemeClr>
                </a:solidFill>
              </a:defRPr>
            </a:lvl6pPr>
            <a:lvl7pPr marL="2743178" indent="0">
              <a:buNone/>
              <a:defRPr sz="1400">
                <a:solidFill>
                  <a:schemeClr val="tx1">
                    <a:tint val="75000"/>
                  </a:schemeClr>
                </a:solidFill>
              </a:defRPr>
            </a:lvl7pPr>
            <a:lvl8pPr marL="3200374" indent="0">
              <a:buNone/>
              <a:defRPr sz="1400">
                <a:solidFill>
                  <a:schemeClr val="tx1">
                    <a:tint val="75000"/>
                  </a:schemeClr>
                </a:solidFill>
              </a:defRPr>
            </a:lvl8pPr>
            <a:lvl9pPr marL="365757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8A430C-6F2C-49E2-99AB-D78C9FF0CB49}" type="datetimeFigureOut">
              <a:rPr lang="en-US" smtClean="0"/>
              <a:t>2025-03-14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577A3-7D68-4922-9000-6D45E120D259}" type="slidenum">
              <a:rPr lang="en-US" smtClean="0"/>
              <a:t>‹#›</a:t>
            </a:fld>
            <a:endParaRPr lang="en-US"/>
          </a:p>
        </p:txBody>
      </p:sp>
    </p:spTree>
    <p:extLst>
      <p:ext uri="{BB962C8B-B14F-4D97-AF65-F5344CB8AC3E}">
        <p14:creationId xmlns:p14="http://schemas.microsoft.com/office/powerpoint/2010/main" val="258437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8A430C-6F2C-49E2-99AB-D78C9FF0CB49}" type="datetimeFigureOut">
              <a:rPr lang="en-US" smtClean="0"/>
              <a:t>2025-03-14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577A3-7D68-4922-9000-6D45E120D259}" type="slidenum">
              <a:rPr lang="en-US" smtClean="0"/>
              <a:t>‹#›</a:t>
            </a:fld>
            <a:endParaRPr lang="en-US"/>
          </a:p>
        </p:txBody>
      </p:sp>
    </p:spTree>
    <p:extLst>
      <p:ext uri="{BB962C8B-B14F-4D97-AF65-F5344CB8AC3E}">
        <p14:creationId xmlns:p14="http://schemas.microsoft.com/office/powerpoint/2010/main" val="670205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96" indent="0">
              <a:buNone/>
              <a:defRPr sz="2000" b="1"/>
            </a:lvl2pPr>
            <a:lvl3pPr marL="914393" indent="0">
              <a:buNone/>
              <a:defRPr sz="1800" b="1"/>
            </a:lvl3pPr>
            <a:lvl4pPr marL="1371589" indent="0">
              <a:buNone/>
              <a:defRPr sz="1600" b="1"/>
            </a:lvl4pPr>
            <a:lvl5pPr marL="1828785" indent="0">
              <a:buNone/>
              <a:defRPr sz="1600" b="1"/>
            </a:lvl5pPr>
            <a:lvl6pPr marL="2285982" indent="0">
              <a:buNone/>
              <a:defRPr sz="1600" b="1"/>
            </a:lvl6pPr>
            <a:lvl7pPr marL="2743178" indent="0">
              <a:buNone/>
              <a:defRPr sz="1600" b="1"/>
            </a:lvl7pPr>
            <a:lvl8pPr marL="3200374" indent="0">
              <a:buNone/>
              <a:defRPr sz="1600" b="1"/>
            </a:lvl8pPr>
            <a:lvl9pPr marL="365757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4"/>
            <a:ext cx="4041775" cy="639762"/>
          </a:xfrm>
        </p:spPr>
        <p:txBody>
          <a:bodyPr anchor="b"/>
          <a:lstStyle>
            <a:lvl1pPr marL="0" indent="0">
              <a:buNone/>
              <a:defRPr sz="2400" b="1"/>
            </a:lvl1pPr>
            <a:lvl2pPr marL="457196" indent="0">
              <a:buNone/>
              <a:defRPr sz="2000" b="1"/>
            </a:lvl2pPr>
            <a:lvl3pPr marL="914393" indent="0">
              <a:buNone/>
              <a:defRPr sz="1800" b="1"/>
            </a:lvl3pPr>
            <a:lvl4pPr marL="1371589" indent="0">
              <a:buNone/>
              <a:defRPr sz="1600" b="1"/>
            </a:lvl4pPr>
            <a:lvl5pPr marL="1828785" indent="0">
              <a:buNone/>
              <a:defRPr sz="1600" b="1"/>
            </a:lvl5pPr>
            <a:lvl6pPr marL="2285982" indent="0">
              <a:buNone/>
              <a:defRPr sz="1600" b="1"/>
            </a:lvl6pPr>
            <a:lvl7pPr marL="2743178" indent="0">
              <a:buNone/>
              <a:defRPr sz="1600" b="1"/>
            </a:lvl7pPr>
            <a:lvl8pPr marL="3200374" indent="0">
              <a:buNone/>
              <a:defRPr sz="1600" b="1"/>
            </a:lvl8pPr>
            <a:lvl9pPr marL="365757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8A430C-6F2C-49E2-99AB-D78C9FF0CB49}" type="datetimeFigureOut">
              <a:rPr lang="en-US" smtClean="0"/>
              <a:t>2025-03-14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577A3-7D68-4922-9000-6D45E120D259}" type="slidenum">
              <a:rPr lang="en-US" smtClean="0"/>
              <a:t>‹#›</a:t>
            </a:fld>
            <a:endParaRPr lang="en-US"/>
          </a:p>
        </p:txBody>
      </p:sp>
    </p:spTree>
    <p:extLst>
      <p:ext uri="{BB962C8B-B14F-4D97-AF65-F5344CB8AC3E}">
        <p14:creationId xmlns:p14="http://schemas.microsoft.com/office/powerpoint/2010/main" val="164430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8A430C-6F2C-49E2-99AB-D78C9FF0CB49}" type="datetimeFigureOut">
              <a:rPr lang="en-US" smtClean="0"/>
              <a:t>2025-03-14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577A3-7D68-4922-9000-6D45E120D259}" type="slidenum">
              <a:rPr lang="en-US" smtClean="0"/>
              <a:t>‹#›</a:t>
            </a:fld>
            <a:endParaRPr lang="en-US"/>
          </a:p>
        </p:txBody>
      </p:sp>
    </p:spTree>
    <p:extLst>
      <p:ext uri="{BB962C8B-B14F-4D97-AF65-F5344CB8AC3E}">
        <p14:creationId xmlns:p14="http://schemas.microsoft.com/office/powerpoint/2010/main" val="357788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8A430C-6F2C-49E2-99AB-D78C9FF0CB49}" type="datetimeFigureOut">
              <a:rPr lang="en-US" smtClean="0"/>
              <a:t>2025-03-14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577A3-7D68-4922-9000-6D45E120D259}" type="slidenum">
              <a:rPr lang="en-US" smtClean="0"/>
              <a:t>‹#›</a:t>
            </a:fld>
            <a:endParaRPr lang="en-US"/>
          </a:p>
        </p:txBody>
      </p:sp>
    </p:spTree>
    <p:extLst>
      <p:ext uri="{BB962C8B-B14F-4D97-AF65-F5344CB8AC3E}">
        <p14:creationId xmlns:p14="http://schemas.microsoft.com/office/powerpoint/2010/main" val="140991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96" indent="0">
              <a:buNone/>
              <a:defRPr sz="1200"/>
            </a:lvl2pPr>
            <a:lvl3pPr marL="914393" indent="0">
              <a:buNone/>
              <a:defRPr sz="1000"/>
            </a:lvl3pPr>
            <a:lvl4pPr marL="1371589" indent="0">
              <a:buNone/>
              <a:defRPr sz="900"/>
            </a:lvl4pPr>
            <a:lvl5pPr marL="1828785" indent="0">
              <a:buNone/>
              <a:defRPr sz="900"/>
            </a:lvl5pPr>
            <a:lvl6pPr marL="2285982" indent="0">
              <a:buNone/>
              <a:defRPr sz="900"/>
            </a:lvl6pPr>
            <a:lvl7pPr marL="2743178" indent="0">
              <a:buNone/>
              <a:defRPr sz="900"/>
            </a:lvl7pPr>
            <a:lvl8pPr marL="3200374" indent="0">
              <a:buNone/>
              <a:defRPr sz="900"/>
            </a:lvl8pPr>
            <a:lvl9pPr marL="365757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8A430C-6F2C-49E2-99AB-D78C9FF0CB49}" type="datetimeFigureOut">
              <a:rPr lang="en-US" smtClean="0"/>
              <a:t>2025-03-14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577A3-7D68-4922-9000-6D45E120D259}" type="slidenum">
              <a:rPr lang="en-US" smtClean="0"/>
              <a:t>‹#›</a:t>
            </a:fld>
            <a:endParaRPr lang="en-US"/>
          </a:p>
        </p:txBody>
      </p:sp>
    </p:spTree>
    <p:extLst>
      <p:ext uri="{BB962C8B-B14F-4D97-AF65-F5344CB8AC3E}">
        <p14:creationId xmlns:p14="http://schemas.microsoft.com/office/powerpoint/2010/main" val="855882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96" indent="0">
              <a:buNone/>
              <a:defRPr sz="2800"/>
            </a:lvl2pPr>
            <a:lvl3pPr marL="914393" indent="0">
              <a:buNone/>
              <a:defRPr sz="2400"/>
            </a:lvl3pPr>
            <a:lvl4pPr marL="1371589" indent="0">
              <a:buNone/>
              <a:defRPr sz="2000"/>
            </a:lvl4pPr>
            <a:lvl5pPr marL="1828785" indent="0">
              <a:buNone/>
              <a:defRPr sz="2000"/>
            </a:lvl5pPr>
            <a:lvl6pPr marL="2285982" indent="0">
              <a:buNone/>
              <a:defRPr sz="2000"/>
            </a:lvl6pPr>
            <a:lvl7pPr marL="2743178" indent="0">
              <a:buNone/>
              <a:defRPr sz="2000"/>
            </a:lvl7pPr>
            <a:lvl8pPr marL="3200374" indent="0">
              <a:buNone/>
              <a:defRPr sz="2000"/>
            </a:lvl8pPr>
            <a:lvl9pPr marL="3657571"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6" indent="0">
              <a:buNone/>
              <a:defRPr sz="1200"/>
            </a:lvl2pPr>
            <a:lvl3pPr marL="914393" indent="0">
              <a:buNone/>
              <a:defRPr sz="1000"/>
            </a:lvl3pPr>
            <a:lvl4pPr marL="1371589" indent="0">
              <a:buNone/>
              <a:defRPr sz="900"/>
            </a:lvl4pPr>
            <a:lvl5pPr marL="1828785" indent="0">
              <a:buNone/>
              <a:defRPr sz="900"/>
            </a:lvl5pPr>
            <a:lvl6pPr marL="2285982" indent="0">
              <a:buNone/>
              <a:defRPr sz="900"/>
            </a:lvl6pPr>
            <a:lvl7pPr marL="2743178" indent="0">
              <a:buNone/>
              <a:defRPr sz="900"/>
            </a:lvl7pPr>
            <a:lvl8pPr marL="3200374" indent="0">
              <a:buNone/>
              <a:defRPr sz="900"/>
            </a:lvl8pPr>
            <a:lvl9pPr marL="365757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8A430C-6F2C-49E2-99AB-D78C9FF0CB49}" type="datetimeFigureOut">
              <a:rPr lang="en-US" smtClean="0"/>
              <a:t>2025-03-14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577A3-7D68-4922-9000-6D45E120D259}" type="slidenum">
              <a:rPr lang="en-US" smtClean="0"/>
              <a:t>‹#›</a:t>
            </a:fld>
            <a:endParaRPr lang="en-US"/>
          </a:p>
        </p:txBody>
      </p:sp>
    </p:spTree>
    <p:extLst>
      <p:ext uri="{BB962C8B-B14F-4D97-AF65-F5344CB8AC3E}">
        <p14:creationId xmlns:p14="http://schemas.microsoft.com/office/powerpoint/2010/main" val="399222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9" tIns="45720" rIns="91439"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39" tIns="45720" rIns="91439"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39" tIns="45720" rIns="91439" bIns="45720" rtlCol="0" anchor="ctr"/>
          <a:lstStyle>
            <a:lvl1pPr algn="l">
              <a:defRPr sz="1200">
                <a:solidFill>
                  <a:schemeClr val="tx1">
                    <a:tint val="75000"/>
                  </a:schemeClr>
                </a:solidFill>
              </a:defRPr>
            </a:lvl1pPr>
          </a:lstStyle>
          <a:p>
            <a:fld id="{AA8A430C-6F2C-49E2-99AB-D78C9FF0CB49}" type="datetimeFigureOut">
              <a:rPr lang="en-US" smtClean="0"/>
              <a:t>2025-03-14</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39" tIns="45720" rIns="91439"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9" tIns="45720" rIns="91439" bIns="45720" rtlCol="0" anchor="ctr"/>
          <a:lstStyle>
            <a:lvl1pPr algn="r">
              <a:defRPr sz="1200">
                <a:solidFill>
                  <a:schemeClr val="tx1">
                    <a:tint val="75000"/>
                  </a:schemeClr>
                </a:solidFill>
              </a:defRPr>
            </a:lvl1pPr>
          </a:lstStyle>
          <a:p>
            <a:fld id="{30F577A3-7D68-4922-9000-6D45E120D259}" type="slidenum">
              <a:rPr lang="en-US" smtClean="0"/>
              <a:t>‹#›</a:t>
            </a:fld>
            <a:endParaRPr lang="en-US"/>
          </a:p>
        </p:txBody>
      </p:sp>
    </p:spTree>
    <p:extLst>
      <p:ext uri="{BB962C8B-B14F-4D97-AF65-F5344CB8AC3E}">
        <p14:creationId xmlns:p14="http://schemas.microsoft.com/office/powerpoint/2010/main" val="1250347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93" rtl="0" eaLnBrk="1" latinLnBrk="0" hangingPunct="1">
        <a:spcBef>
          <a:spcPct val="0"/>
        </a:spcBef>
        <a:buNone/>
        <a:defRPr sz="4400" kern="1200">
          <a:solidFill>
            <a:schemeClr val="tx1"/>
          </a:solidFill>
          <a:latin typeface="+mj-lt"/>
          <a:ea typeface="+mj-ea"/>
          <a:cs typeface="+mj-cs"/>
        </a:defRPr>
      </a:lvl1pPr>
    </p:titleStyle>
    <p:bodyStyle>
      <a:lvl1pPr marL="342898" indent="-342898" algn="l" defTabSz="91439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44" indent="-285748" algn="l" defTabSz="91439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91" indent="-228598" algn="l" defTabSz="91439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87"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83"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80"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76"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72"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69"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93" rtl="0" eaLnBrk="1" latinLnBrk="0" hangingPunct="1">
        <a:defRPr sz="1800" kern="1200">
          <a:solidFill>
            <a:schemeClr val="tx1"/>
          </a:solidFill>
          <a:latin typeface="+mn-lt"/>
          <a:ea typeface="+mn-ea"/>
          <a:cs typeface="+mn-cs"/>
        </a:defRPr>
      </a:lvl1pPr>
      <a:lvl2pPr marL="457196" algn="l" defTabSz="914393" rtl="0" eaLnBrk="1" latinLnBrk="0" hangingPunct="1">
        <a:defRPr sz="1800" kern="1200">
          <a:solidFill>
            <a:schemeClr val="tx1"/>
          </a:solidFill>
          <a:latin typeface="+mn-lt"/>
          <a:ea typeface="+mn-ea"/>
          <a:cs typeface="+mn-cs"/>
        </a:defRPr>
      </a:lvl2pPr>
      <a:lvl3pPr marL="914393" algn="l" defTabSz="914393" rtl="0" eaLnBrk="1" latinLnBrk="0" hangingPunct="1">
        <a:defRPr sz="1800" kern="1200">
          <a:solidFill>
            <a:schemeClr val="tx1"/>
          </a:solidFill>
          <a:latin typeface="+mn-lt"/>
          <a:ea typeface="+mn-ea"/>
          <a:cs typeface="+mn-cs"/>
        </a:defRPr>
      </a:lvl3pPr>
      <a:lvl4pPr marL="1371589" algn="l" defTabSz="914393" rtl="0" eaLnBrk="1" latinLnBrk="0" hangingPunct="1">
        <a:defRPr sz="1800" kern="1200">
          <a:solidFill>
            <a:schemeClr val="tx1"/>
          </a:solidFill>
          <a:latin typeface="+mn-lt"/>
          <a:ea typeface="+mn-ea"/>
          <a:cs typeface="+mn-cs"/>
        </a:defRPr>
      </a:lvl4pPr>
      <a:lvl5pPr marL="1828785" algn="l" defTabSz="914393" rtl="0" eaLnBrk="1" latinLnBrk="0" hangingPunct="1">
        <a:defRPr sz="1800" kern="1200">
          <a:solidFill>
            <a:schemeClr val="tx1"/>
          </a:solidFill>
          <a:latin typeface="+mn-lt"/>
          <a:ea typeface="+mn-ea"/>
          <a:cs typeface="+mn-cs"/>
        </a:defRPr>
      </a:lvl5pPr>
      <a:lvl6pPr marL="2285982" algn="l" defTabSz="914393" rtl="0" eaLnBrk="1" latinLnBrk="0" hangingPunct="1">
        <a:defRPr sz="1800" kern="1200">
          <a:solidFill>
            <a:schemeClr val="tx1"/>
          </a:solidFill>
          <a:latin typeface="+mn-lt"/>
          <a:ea typeface="+mn-ea"/>
          <a:cs typeface="+mn-cs"/>
        </a:defRPr>
      </a:lvl6pPr>
      <a:lvl7pPr marL="2743178" algn="l" defTabSz="914393" rtl="0" eaLnBrk="1" latinLnBrk="0" hangingPunct="1">
        <a:defRPr sz="1800" kern="1200">
          <a:solidFill>
            <a:schemeClr val="tx1"/>
          </a:solidFill>
          <a:latin typeface="+mn-lt"/>
          <a:ea typeface="+mn-ea"/>
          <a:cs typeface="+mn-cs"/>
        </a:defRPr>
      </a:lvl7pPr>
      <a:lvl8pPr marL="3200374" algn="l" defTabSz="914393" rtl="0" eaLnBrk="1" latinLnBrk="0" hangingPunct="1">
        <a:defRPr sz="1800" kern="1200">
          <a:solidFill>
            <a:schemeClr val="tx1"/>
          </a:solidFill>
          <a:latin typeface="+mn-lt"/>
          <a:ea typeface="+mn-ea"/>
          <a:cs typeface="+mn-cs"/>
        </a:defRPr>
      </a:lvl8pPr>
      <a:lvl9pPr marL="3657571" algn="l" defTabSz="91439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83092"/>
            <a:ext cx="4114800" cy="762000"/>
          </a:xfrm>
          <a:prstGeom prst="rect">
            <a:avLst/>
          </a:prstGeom>
        </p:spPr>
        <p:txBody>
          <a:bodyPr vert="horz" lIns="51206" tIns="25603" rIns="51206" bIns="25603" rtlCol="0" anchor="ctr">
            <a:normAutofit/>
          </a:bodyPr>
          <a:lstStyle/>
          <a:p>
            <a:r>
              <a:rPr lang="en-US"/>
              <a:t>Click to edit Master title style</a:t>
            </a:r>
          </a:p>
        </p:txBody>
      </p:sp>
      <p:sp>
        <p:nvSpPr>
          <p:cNvPr id="3" name="Text Placeholder 2"/>
          <p:cNvSpPr>
            <a:spLocks noGrp="1"/>
          </p:cNvSpPr>
          <p:nvPr>
            <p:ph type="body" idx="1"/>
          </p:nvPr>
        </p:nvSpPr>
        <p:spPr>
          <a:xfrm>
            <a:off x="228600" y="1066800"/>
            <a:ext cx="4114800" cy="3017309"/>
          </a:xfrm>
          <a:prstGeom prst="rect">
            <a:avLst/>
          </a:prstGeom>
        </p:spPr>
        <p:txBody>
          <a:bodyPr vert="horz" lIns="51206" tIns="25603" rIns="51206" bIns="2560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4237567"/>
            <a:ext cx="1066800" cy="243417"/>
          </a:xfrm>
          <a:prstGeom prst="rect">
            <a:avLst/>
          </a:prstGeom>
        </p:spPr>
        <p:txBody>
          <a:bodyPr vert="horz" lIns="51206" tIns="25603" rIns="51206" bIns="25603" rtlCol="0" anchor="ctr"/>
          <a:lstStyle>
            <a:lvl1pPr algn="l">
              <a:defRPr sz="700">
                <a:solidFill>
                  <a:schemeClr val="tx1">
                    <a:tint val="75000"/>
                  </a:schemeClr>
                </a:solidFill>
              </a:defRPr>
            </a:lvl1pPr>
          </a:lstStyle>
          <a:p>
            <a:pPr defTabSz="512064"/>
            <a:fld id="{1D8BD707-D9CF-40AE-B4C6-C98DA3205C09}" type="datetimeFigureOut">
              <a:rPr lang="en-US" smtClean="0">
                <a:solidFill>
                  <a:prstClr val="black">
                    <a:tint val="75000"/>
                  </a:prstClr>
                </a:solidFill>
              </a:rPr>
              <a:pPr defTabSz="512064"/>
              <a:t>2025-03-14</a:t>
            </a:fld>
            <a:endParaRPr lang="en-US">
              <a:solidFill>
                <a:prstClr val="black">
                  <a:tint val="75000"/>
                </a:prstClr>
              </a:solidFill>
            </a:endParaRPr>
          </a:p>
        </p:txBody>
      </p:sp>
      <p:sp>
        <p:nvSpPr>
          <p:cNvPr id="5" name="Footer Placeholder 4"/>
          <p:cNvSpPr>
            <a:spLocks noGrp="1"/>
          </p:cNvSpPr>
          <p:nvPr>
            <p:ph type="ftr" sz="quarter" idx="3"/>
          </p:nvPr>
        </p:nvSpPr>
        <p:spPr>
          <a:xfrm>
            <a:off x="1562100" y="4237567"/>
            <a:ext cx="1447800" cy="243417"/>
          </a:xfrm>
          <a:prstGeom prst="rect">
            <a:avLst/>
          </a:prstGeom>
        </p:spPr>
        <p:txBody>
          <a:bodyPr vert="horz" lIns="51206" tIns="25603" rIns="51206" bIns="25603" rtlCol="0" anchor="ctr"/>
          <a:lstStyle>
            <a:lvl1pPr algn="ctr">
              <a:defRPr sz="700">
                <a:solidFill>
                  <a:schemeClr val="tx1">
                    <a:tint val="75000"/>
                  </a:schemeClr>
                </a:solidFill>
              </a:defRPr>
            </a:lvl1pPr>
          </a:lstStyle>
          <a:p>
            <a:pPr defTabSz="512064"/>
            <a:endParaRPr lang="en-US">
              <a:solidFill>
                <a:prstClr val="black">
                  <a:tint val="75000"/>
                </a:prstClr>
              </a:solidFill>
            </a:endParaRPr>
          </a:p>
        </p:txBody>
      </p:sp>
      <p:sp>
        <p:nvSpPr>
          <p:cNvPr id="6" name="Slide Number Placeholder 5"/>
          <p:cNvSpPr>
            <a:spLocks noGrp="1"/>
          </p:cNvSpPr>
          <p:nvPr>
            <p:ph type="sldNum" sz="quarter" idx="4"/>
          </p:nvPr>
        </p:nvSpPr>
        <p:spPr>
          <a:xfrm>
            <a:off x="3276600" y="4237567"/>
            <a:ext cx="1066800" cy="243417"/>
          </a:xfrm>
          <a:prstGeom prst="rect">
            <a:avLst/>
          </a:prstGeom>
        </p:spPr>
        <p:txBody>
          <a:bodyPr vert="horz" lIns="51206" tIns="25603" rIns="51206" bIns="25603" rtlCol="0" anchor="ctr"/>
          <a:lstStyle>
            <a:lvl1pPr algn="r">
              <a:defRPr sz="700">
                <a:solidFill>
                  <a:schemeClr val="tx1">
                    <a:tint val="75000"/>
                  </a:schemeClr>
                </a:solidFill>
              </a:defRPr>
            </a:lvl1pPr>
          </a:lstStyle>
          <a:p>
            <a:pPr defTabSz="512064"/>
            <a:fld id="{B6F15528-21DE-4FAA-801E-634DDDAF4B2B}" type="slidenum">
              <a:rPr lang="en-US" smtClean="0">
                <a:solidFill>
                  <a:prstClr val="black">
                    <a:tint val="75000"/>
                  </a:prstClr>
                </a:solidFill>
              </a:rPr>
              <a:pPr defTabSz="512064"/>
              <a:t>‹#›</a:t>
            </a:fld>
            <a:endParaRPr lang="en-US">
              <a:solidFill>
                <a:prstClr val="black">
                  <a:tint val="75000"/>
                </a:prstClr>
              </a:solidFill>
            </a:endParaRPr>
          </a:p>
        </p:txBody>
      </p:sp>
    </p:spTree>
    <p:extLst>
      <p:ext uri="{BB962C8B-B14F-4D97-AF65-F5344CB8AC3E}">
        <p14:creationId xmlns:p14="http://schemas.microsoft.com/office/powerpoint/2010/main" val="20338915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512064" rtl="0" eaLnBrk="1" latinLnBrk="0" hangingPunct="1">
        <a:spcBef>
          <a:spcPct val="0"/>
        </a:spcBef>
        <a:buNone/>
        <a:defRPr sz="2500" kern="1200">
          <a:solidFill>
            <a:schemeClr val="tx1"/>
          </a:solidFill>
          <a:latin typeface="+mj-lt"/>
          <a:ea typeface="+mj-ea"/>
          <a:cs typeface="+mj-cs"/>
        </a:defRPr>
      </a:lvl1pPr>
    </p:titleStyle>
    <p:bodyStyle>
      <a:lvl1pPr marL="192024" indent="-192024" algn="l" defTabSz="512064"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416052" indent="-160020" algn="l" defTabSz="512064"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640080" indent="-128016" algn="l" defTabSz="512064" rtl="0" eaLnBrk="1" latinLnBrk="0" hangingPunct="1">
        <a:spcBef>
          <a:spcPct val="20000"/>
        </a:spcBef>
        <a:buFont typeface="Arial" pitchFamily="34" charset="0"/>
        <a:buChar char="•"/>
        <a:defRPr sz="1300" kern="1200">
          <a:solidFill>
            <a:schemeClr val="tx1"/>
          </a:solidFill>
          <a:latin typeface="+mn-lt"/>
          <a:ea typeface="+mn-ea"/>
          <a:cs typeface="+mn-cs"/>
        </a:defRPr>
      </a:lvl3pPr>
      <a:lvl4pPr marL="896112"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1152144"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1408176"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6pPr>
      <a:lvl7pPr marL="1664208"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7pPr>
      <a:lvl8pPr marL="1920240"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8pPr>
      <a:lvl9pPr marL="2176272"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9pPr>
    </p:bodyStyle>
    <p:otherStyle>
      <a:defPPr>
        <a:defRPr lang="en-US"/>
      </a:defPPr>
      <a:lvl1pPr marL="0" algn="l" defTabSz="512064" rtl="0" eaLnBrk="1" latinLnBrk="0" hangingPunct="1">
        <a:defRPr sz="1000" kern="1200">
          <a:solidFill>
            <a:schemeClr val="tx1"/>
          </a:solidFill>
          <a:latin typeface="+mn-lt"/>
          <a:ea typeface="+mn-ea"/>
          <a:cs typeface="+mn-cs"/>
        </a:defRPr>
      </a:lvl1pPr>
      <a:lvl2pPr marL="256032" algn="l" defTabSz="512064" rtl="0" eaLnBrk="1" latinLnBrk="0" hangingPunct="1">
        <a:defRPr sz="1000" kern="1200">
          <a:solidFill>
            <a:schemeClr val="tx1"/>
          </a:solidFill>
          <a:latin typeface="+mn-lt"/>
          <a:ea typeface="+mn-ea"/>
          <a:cs typeface="+mn-cs"/>
        </a:defRPr>
      </a:lvl2pPr>
      <a:lvl3pPr marL="512064" algn="l" defTabSz="512064" rtl="0" eaLnBrk="1" latinLnBrk="0" hangingPunct="1">
        <a:defRPr sz="1000" kern="1200">
          <a:solidFill>
            <a:schemeClr val="tx1"/>
          </a:solidFill>
          <a:latin typeface="+mn-lt"/>
          <a:ea typeface="+mn-ea"/>
          <a:cs typeface="+mn-cs"/>
        </a:defRPr>
      </a:lvl3pPr>
      <a:lvl4pPr marL="768096" algn="l" defTabSz="512064" rtl="0" eaLnBrk="1" latinLnBrk="0" hangingPunct="1">
        <a:defRPr sz="1000" kern="1200">
          <a:solidFill>
            <a:schemeClr val="tx1"/>
          </a:solidFill>
          <a:latin typeface="+mn-lt"/>
          <a:ea typeface="+mn-ea"/>
          <a:cs typeface="+mn-cs"/>
        </a:defRPr>
      </a:lvl4pPr>
      <a:lvl5pPr marL="1024128" algn="l" defTabSz="512064" rtl="0" eaLnBrk="1" latinLnBrk="0" hangingPunct="1">
        <a:defRPr sz="1000" kern="1200">
          <a:solidFill>
            <a:schemeClr val="tx1"/>
          </a:solidFill>
          <a:latin typeface="+mn-lt"/>
          <a:ea typeface="+mn-ea"/>
          <a:cs typeface="+mn-cs"/>
        </a:defRPr>
      </a:lvl5pPr>
      <a:lvl6pPr marL="1280160" algn="l" defTabSz="512064" rtl="0" eaLnBrk="1" latinLnBrk="0" hangingPunct="1">
        <a:defRPr sz="1000" kern="1200">
          <a:solidFill>
            <a:schemeClr val="tx1"/>
          </a:solidFill>
          <a:latin typeface="+mn-lt"/>
          <a:ea typeface="+mn-ea"/>
          <a:cs typeface="+mn-cs"/>
        </a:defRPr>
      </a:lvl6pPr>
      <a:lvl7pPr marL="1536192" algn="l" defTabSz="512064" rtl="0" eaLnBrk="1" latinLnBrk="0" hangingPunct="1">
        <a:defRPr sz="1000" kern="1200">
          <a:solidFill>
            <a:schemeClr val="tx1"/>
          </a:solidFill>
          <a:latin typeface="+mn-lt"/>
          <a:ea typeface="+mn-ea"/>
          <a:cs typeface="+mn-cs"/>
        </a:defRPr>
      </a:lvl7pPr>
      <a:lvl8pPr marL="1792224" algn="l" defTabSz="512064" rtl="0" eaLnBrk="1" latinLnBrk="0" hangingPunct="1">
        <a:defRPr sz="1000" kern="1200">
          <a:solidFill>
            <a:schemeClr val="tx1"/>
          </a:solidFill>
          <a:latin typeface="+mn-lt"/>
          <a:ea typeface="+mn-ea"/>
          <a:cs typeface="+mn-cs"/>
        </a:defRPr>
      </a:lvl8pPr>
      <a:lvl9pPr marL="2048256" algn="l" defTabSz="512064" rtl="0" eaLnBrk="1" latinLnBrk="0" hangingPunct="1">
        <a:defRPr sz="1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 Id="rId5" Type="http://schemas.openxmlformats.org/officeDocument/2006/relationships/image" Target="../media/image23.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jp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jp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2.svg"/><Relationship Id="rId1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8.png"/><Relationship Id="rId17" Type="http://schemas.openxmlformats.org/officeDocument/2006/relationships/image" Target="../media/image3.png"/><Relationship Id="rId2" Type="http://schemas.openxmlformats.org/officeDocument/2006/relationships/image" Target="../media/image63.png"/><Relationship Id="rId16"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67.png"/><Relationship Id="rId4" Type="http://schemas.openxmlformats.org/officeDocument/2006/relationships/image" Target="../media/image64.png"/><Relationship Id="rId9" Type="http://schemas.openxmlformats.org/officeDocument/2006/relationships/image" Target="../media/image8.svg"/><Relationship Id="rId14" Type="http://schemas.openxmlformats.org/officeDocument/2006/relationships/image" Target="../media/image69.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18.xml"/><Relationship Id="rId6" Type="http://schemas.openxmlformats.org/officeDocument/2006/relationships/image" Target="../media/image72.png"/><Relationship Id="rId11" Type="http://schemas.openxmlformats.org/officeDocument/2006/relationships/image" Target="../media/image28.svg"/><Relationship Id="rId5" Type="http://schemas.openxmlformats.org/officeDocument/2006/relationships/image" Target="../media/image24.svg"/><Relationship Id="rId10" Type="http://schemas.openxmlformats.org/officeDocument/2006/relationships/image" Target="../media/image73.png"/><Relationship Id="rId4" Type="http://schemas.openxmlformats.org/officeDocument/2006/relationships/image" Target="../media/image71.png"/><Relationship Id="rId9" Type="http://schemas.openxmlformats.org/officeDocument/2006/relationships/image" Target="../media/image8.svg"/><Relationship Id="rId14" Type="http://schemas.openxmlformats.org/officeDocument/2006/relationships/image" Target="../media/image75.jpe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18.xml"/><Relationship Id="rId6" Type="http://schemas.openxmlformats.org/officeDocument/2006/relationships/image" Target="../media/image72.png"/><Relationship Id="rId11" Type="http://schemas.openxmlformats.org/officeDocument/2006/relationships/image" Target="../media/image28.svg"/><Relationship Id="rId5" Type="http://schemas.openxmlformats.org/officeDocument/2006/relationships/image" Target="../media/image24.svg"/><Relationship Id="rId10" Type="http://schemas.openxmlformats.org/officeDocument/2006/relationships/image" Target="../media/image73.png"/><Relationship Id="rId4" Type="http://schemas.openxmlformats.org/officeDocument/2006/relationships/image" Target="../media/image71.png"/><Relationship Id="rId9" Type="http://schemas.openxmlformats.org/officeDocument/2006/relationships/image" Target="../media/image8.svg"/><Relationship Id="rId14" Type="http://schemas.openxmlformats.org/officeDocument/2006/relationships/image" Target="../media/image76.jpe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4.svg"/><Relationship Id="rId7" Type="http://schemas.openxmlformats.org/officeDocument/2006/relationships/image" Target="../media/image6.svg"/><Relationship Id="rId2" Type="http://schemas.openxmlformats.org/officeDocument/2006/relationships/image" Target="../media/image77.png"/><Relationship Id="rId1" Type="http://schemas.openxmlformats.org/officeDocument/2006/relationships/slideLayout" Target="../slideLayouts/slideLayout18.xml"/><Relationship Id="rId6" Type="http://schemas.openxmlformats.org/officeDocument/2006/relationships/image" Target="../media/image65.png"/><Relationship Id="rId11" Type="http://schemas.openxmlformats.org/officeDocument/2006/relationships/image" Target="../media/image10.svg"/><Relationship Id="rId5" Type="http://schemas.openxmlformats.org/officeDocument/2006/relationships/image" Target="../media/image46.svg"/><Relationship Id="rId10" Type="http://schemas.openxmlformats.org/officeDocument/2006/relationships/image" Target="../media/image67.png"/><Relationship Id="rId4" Type="http://schemas.openxmlformats.org/officeDocument/2006/relationships/image" Target="../media/image78.png"/><Relationship Id="rId9" Type="http://schemas.openxmlformats.org/officeDocument/2006/relationships/image" Target="../media/image8.sv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0.svg"/><Relationship Id="rId7" Type="http://schemas.openxmlformats.org/officeDocument/2006/relationships/image" Target="../media/image8.svg"/><Relationship Id="rId2" Type="http://schemas.openxmlformats.org/officeDocument/2006/relationships/image" Target="../media/image79.png"/><Relationship Id="rId1" Type="http://schemas.openxmlformats.org/officeDocument/2006/relationships/slideLayout" Target="../slideLayouts/slideLayout18.xml"/><Relationship Id="rId6" Type="http://schemas.openxmlformats.org/officeDocument/2006/relationships/image" Target="../media/image66.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68.png"/><Relationship Id="rId4" Type="http://schemas.openxmlformats.org/officeDocument/2006/relationships/image" Target="../media/image65.png"/><Relationship Id="rId9" Type="http://schemas.openxmlformats.org/officeDocument/2006/relationships/image" Target="../media/image10.sv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0.svg"/><Relationship Id="rId7" Type="http://schemas.openxmlformats.org/officeDocument/2006/relationships/image" Target="../media/image8.svg"/><Relationship Id="rId2" Type="http://schemas.openxmlformats.org/officeDocument/2006/relationships/image" Target="../media/image79.png"/><Relationship Id="rId1" Type="http://schemas.openxmlformats.org/officeDocument/2006/relationships/slideLayout" Target="../slideLayouts/slideLayout18.xml"/><Relationship Id="rId6" Type="http://schemas.openxmlformats.org/officeDocument/2006/relationships/image" Target="../media/image66.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68.png"/><Relationship Id="rId4" Type="http://schemas.openxmlformats.org/officeDocument/2006/relationships/image" Target="../media/image65.png"/><Relationship Id="rId9" Type="http://schemas.openxmlformats.org/officeDocument/2006/relationships/image" Target="../media/image10.sv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8.svg"/><Relationship Id="rId7" Type="http://schemas.openxmlformats.org/officeDocument/2006/relationships/image" Target="../media/image8.svg"/><Relationship Id="rId2" Type="http://schemas.openxmlformats.org/officeDocument/2006/relationships/image" Target="../media/image80.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26.svg"/><Relationship Id="rId4" Type="http://schemas.openxmlformats.org/officeDocument/2006/relationships/image" Target="../media/image72.png"/><Relationship Id="rId9"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1EEFA"/>
        </a:solidFill>
        <a:effectLst/>
      </p:bgPr>
    </p:bg>
    <p:spTree>
      <p:nvGrpSpPr>
        <p:cNvPr id="1" name=""/>
        <p:cNvGrpSpPr/>
        <p:nvPr/>
      </p:nvGrpSpPr>
      <p:grpSpPr>
        <a:xfrm>
          <a:off x="0" y="0"/>
          <a:ext cx="0" cy="0"/>
          <a:chOff x="0" y="0"/>
          <a:chExt cx="0" cy="0"/>
        </a:xfrm>
      </p:grpSpPr>
      <p:grpSp>
        <p:nvGrpSpPr>
          <p:cNvPr id="2" name="Group 2"/>
          <p:cNvGrpSpPr/>
          <p:nvPr/>
        </p:nvGrpSpPr>
        <p:grpSpPr>
          <a:xfrm>
            <a:off x="3939813" y="527474"/>
            <a:ext cx="7890729" cy="5644727"/>
            <a:chOff x="0" y="0"/>
            <a:chExt cx="21041944" cy="11289454"/>
          </a:xfrm>
        </p:grpSpPr>
        <p:pic>
          <p:nvPicPr>
            <p:cNvPr id="3" name="Picture 3"/>
            <p:cNvPicPr>
              <a:picLocks noChangeAspect="1"/>
            </p:cNvPicPr>
            <p:nvPr/>
          </p:nvPicPr>
          <p:blipFill>
            <a:blip r:embed="rId2"/>
            <a:srcRect l="4184" t="4406" b="4406"/>
            <a:stretch>
              <a:fillRect/>
            </a:stretch>
          </p:blipFill>
          <p:spPr>
            <a:xfrm>
              <a:off x="0" y="0"/>
              <a:ext cx="21041944" cy="11289454"/>
            </a:xfrm>
            <a:prstGeom prst="rect">
              <a:avLst/>
            </a:prstGeom>
          </p:spPr>
        </p:pic>
      </p:grpSp>
      <p:grpSp>
        <p:nvGrpSpPr>
          <p:cNvPr id="4" name="Group 4"/>
          <p:cNvGrpSpPr/>
          <p:nvPr/>
        </p:nvGrpSpPr>
        <p:grpSpPr>
          <a:xfrm>
            <a:off x="-1013402" y="1307871"/>
            <a:ext cx="5585402" cy="4242261"/>
            <a:chOff x="0" y="0"/>
            <a:chExt cx="2942105" cy="1675955"/>
          </a:xfrm>
        </p:grpSpPr>
        <p:sp>
          <p:nvSpPr>
            <p:cNvPr id="5" name="Freeform 5"/>
            <p:cNvSpPr/>
            <p:nvPr/>
          </p:nvSpPr>
          <p:spPr>
            <a:xfrm>
              <a:off x="0" y="0"/>
              <a:ext cx="2942105" cy="1675955"/>
            </a:xfrm>
            <a:custGeom>
              <a:avLst/>
              <a:gdLst/>
              <a:ahLst/>
              <a:cxnLst/>
              <a:rect l="l" t="t" r="r" b="b"/>
              <a:pathLst>
                <a:path w="2942105" h="1675955">
                  <a:moveTo>
                    <a:pt x="0" y="0"/>
                  </a:moveTo>
                  <a:lnTo>
                    <a:pt x="2942105" y="0"/>
                  </a:lnTo>
                  <a:lnTo>
                    <a:pt x="2942105" y="1675955"/>
                  </a:lnTo>
                  <a:lnTo>
                    <a:pt x="0" y="1675955"/>
                  </a:lnTo>
                  <a:close/>
                </a:path>
              </a:pathLst>
            </a:custGeom>
            <a:solidFill>
              <a:srgbClr val="2B3D6C"/>
            </a:solidFill>
          </p:spPr>
        </p:sp>
        <p:sp>
          <p:nvSpPr>
            <p:cNvPr id="6" name="TextBox 6"/>
            <p:cNvSpPr txBox="1"/>
            <p:nvPr/>
          </p:nvSpPr>
          <p:spPr>
            <a:xfrm>
              <a:off x="0" y="-38100"/>
              <a:ext cx="2942105" cy="1714055"/>
            </a:xfrm>
            <a:prstGeom prst="rect">
              <a:avLst/>
            </a:prstGeom>
          </p:spPr>
          <p:txBody>
            <a:bodyPr lIns="50800" tIns="50800" rIns="50800" bIns="50800" rtlCol="0" anchor="ctr"/>
            <a:lstStyle/>
            <a:p>
              <a:pPr algn="ctr">
                <a:lnSpc>
                  <a:spcPts val="1489"/>
                </a:lnSpc>
              </a:pPr>
              <a:endParaRPr>
                <a:solidFill>
                  <a:prstClr val="black"/>
                </a:solidFill>
              </a:endParaRPr>
            </a:p>
          </p:txBody>
        </p:sp>
      </p:grpSp>
      <p:grpSp>
        <p:nvGrpSpPr>
          <p:cNvPr id="7" name="Group 7"/>
          <p:cNvGrpSpPr/>
          <p:nvPr/>
        </p:nvGrpSpPr>
        <p:grpSpPr>
          <a:xfrm>
            <a:off x="88647" y="233164"/>
            <a:ext cx="3447343" cy="905273"/>
            <a:chOff x="0" y="131551"/>
            <a:chExt cx="9192915" cy="1810546"/>
          </a:xfrm>
        </p:grpSpPr>
        <p:sp>
          <p:nvSpPr>
            <p:cNvPr id="8" name="Freeform 8"/>
            <p:cNvSpPr/>
            <p:nvPr/>
          </p:nvSpPr>
          <p:spPr>
            <a:xfrm>
              <a:off x="0" y="131552"/>
              <a:ext cx="1787412" cy="1810545"/>
            </a:xfrm>
            <a:custGeom>
              <a:avLst/>
              <a:gdLst/>
              <a:ahLst/>
              <a:cxnLst/>
              <a:rect l="l" t="t" r="r" b="b"/>
              <a:pathLst>
                <a:path w="1787412" h="1810545">
                  <a:moveTo>
                    <a:pt x="0" y="0"/>
                  </a:moveTo>
                  <a:lnTo>
                    <a:pt x="1787412" y="0"/>
                  </a:lnTo>
                  <a:lnTo>
                    <a:pt x="1787412" y="1810545"/>
                  </a:lnTo>
                  <a:lnTo>
                    <a:pt x="0" y="1810545"/>
                  </a:lnTo>
                  <a:lnTo>
                    <a:pt x="0" y="0"/>
                  </a:lnTo>
                  <a:close/>
                </a:path>
              </a:pathLst>
            </a:custGeom>
            <a:blipFill>
              <a:blip r:embed="rId3"/>
              <a:stretch>
                <a:fillRect/>
              </a:stretch>
            </a:blipFill>
          </p:spPr>
        </p:sp>
        <p:sp>
          <p:nvSpPr>
            <p:cNvPr id="11" name="Freeform 11"/>
            <p:cNvSpPr/>
            <p:nvPr/>
          </p:nvSpPr>
          <p:spPr>
            <a:xfrm>
              <a:off x="5792831" y="131551"/>
              <a:ext cx="3400084" cy="1810545"/>
            </a:xfrm>
            <a:custGeom>
              <a:avLst/>
              <a:gdLst/>
              <a:ahLst/>
              <a:cxnLst/>
              <a:rect l="l" t="t" r="r" b="b"/>
              <a:pathLst>
                <a:path w="3400084" h="1810545">
                  <a:moveTo>
                    <a:pt x="0" y="0"/>
                  </a:moveTo>
                  <a:lnTo>
                    <a:pt x="3400084" y="0"/>
                  </a:lnTo>
                  <a:lnTo>
                    <a:pt x="3400084" y="1810545"/>
                  </a:lnTo>
                  <a:lnTo>
                    <a:pt x="0" y="1810545"/>
                  </a:lnTo>
                  <a:lnTo>
                    <a:pt x="0" y="0"/>
                  </a:lnTo>
                  <a:close/>
                </a:path>
              </a:pathLst>
            </a:custGeom>
            <a:blipFill>
              <a:blip r:embed="rId4"/>
              <a:stretch>
                <a:fillRect/>
              </a:stretch>
            </a:blipFill>
          </p:spPr>
        </p:sp>
      </p:grpSp>
      <p:sp>
        <p:nvSpPr>
          <p:cNvPr id="12" name="TextBox 12"/>
          <p:cNvSpPr txBox="1"/>
          <p:nvPr/>
        </p:nvSpPr>
        <p:spPr>
          <a:xfrm>
            <a:off x="127496" y="3168777"/>
            <a:ext cx="4244286" cy="923330"/>
          </a:xfrm>
          <a:prstGeom prst="rect">
            <a:avLst/>
          </a:prstGeom>
        </p:spPr>
        <p:txBody>
          <a:bodyPr lIns="0" tIns="0" rIns="0" bIns="0" rtlCol="0" anchor="t">
            <a:spAutoFit/>
          </a:bodyPr>
          <a:lstStyle/>
          <a:p>
            <a:pPr algn="ctr">
              <a:lnSpc>
                <a:spcPts val="3605"/>
              </a:lnSpc>
            </a:pPr>
            <a:r>
              <a:rPr lang="en-US" sz="3200">
                <a:solidFill>
                  <a:srgbClr val="FFFFFF"/>
                </a:solidFill>
                <a:latin typeface="Merriweather Sans Bold"/>
                <a:ea typeface="Merriweather Sans Bold"/>
                <a:cs typeface="Merriweather Sans Bold"/>
                <a:sym typeface="Merriweather Sans Bold"/>
              </a:rPr>
              <a:t>TECHNOPRENEURSHIP</a:t>
            </a:r>
          </a:p>
        </p:txBody>
      </p:sp>
      <p:sp>
        <p:nvSpPr>
          <p:cNvPr id="13" name="TextBox 13"/>
          <p:cNvSpPr txBox="1"/>
          <p:nvPr/>
        </p:nvSpPr>
        <p:spPr>
          <a:xfrm>
            <a:off x="403335" y="2639877"/>
            <a:ext cx="3692609" cy="333425"/>
          </a:xfrm>
          <a:prstGeom prst="rect">
            <a:avLst/>
          </a:prstGeom>
        </p:spPr>
        <p:txBody>
          <a:bodyPr lIns="0" tIns="0" rIns="0" bIns="0" rtlCol="0" anchor="t">
            <a:spAutoFit/>
          </a:bodyPr>
          <a:lstStyle/>
          <a:p>
            <a:pPr algn="ctr">
              <a:lnSpc>
                <a:spcPts val="2611"/>
              </a:lnSpc>
            </a:pPr>
            <a:r>
              <a:rPr lang="en-US" sz="2400">
                <a:solidFill>
                  <a:srgbClr val="FFFFFF"/>
                </a:solidFill>
                <a:latin typeface="Merriweather Sans"/>
                <a:ea typeface="Merriweather Sans"/>
                <a:cs typeface="Merriweather Sans"/>
                <a:sym typeface="Merriweather Sans"/>
              </a:rPr>
              <a:t>MENGENAL</a:t>
            </a:r>
          </a:p>
        </p:txBody>
      </p:sp>
      <p:sp>
        <p:nvSpPr>
          <p:cNvPr id="14" name="TextBox 14"/>
          <p:cNvSpPr txBox="1"/>
          <p:nvPr/>
        </p:nvSpPr>
        <p:spPr>
          <a:xfrm>
            <a:off x="317610" y="4278177"/>
            <a:ext cx="3692609" cy="666849"/>
          </a:xfrm>
          <a:prstGeom prst="rect">
            <a:avLst/>
          </a:prstGeom>
        </p:spPr>
        <p:txBody>
          <a:bodyPr lIns="0" tIns="0" rIns="0" bIns="0" rtlCol="0" anchor="t">
            <a:spAutoFit/>
          </a:bodyPr>
          <a:lstStyle/>
          <a:p>
            <a:pPr algn="ctr">
              <a:lnSpc>
                <a:spcPts val="2611"/>
              </a:lnSpc>
            </a:pPr>
            <a:r>
              <a:rPr lang="en-US" sz="2400">
                <a:solidFill>
                  <a:srgbClr val="FFFFFF"/>
                </a:solidFill>
                <a:latin typeface="Bree Serif"/>
                <a:ea typeface="Bree Serif"/>
                <a:cs typeface="Bree Serif"/>
                <a:sym typeface="Bree Serif"/>
              </a:rPr>
              <a:t>Technopreneurship</a:t>
            </a:r>
          </a:p>
          <a:p>
            <a:pPr algn="ctr">
              <a:lnSpc>
                <a:spcPts val="2611"/>
              </a:lnSpc>
            </a:pPr>
            <a:r>
              <a:rPr lang="en-US" sz="2400">
                <a:solidFill>
                  <a:srgbClr val="FFFFFF"/>
                </a:solidFill>
                <a:latin typeface="Bree Serif"/>
                <a:ea typeface="Bree Serif"/>
                <a:cs typeface="Bree Serif"/>
                <a:sym typeface="Bree Serif"/>
              </a:rPr>
              <a:t> - Pertemuan 1 -</a:t>
            </a:r>
          </a:p>
        </p:txBody>
      </p:sp>
      <p:sp>
        <p:nvSpPr>
          <p:cNvPr id="15" name="TextBox 15"/>
          <p:cNvSpPr txBox="1"/>
          <p:nvPr/>
        </p:nvSpPr>
        <p:spPr>
          <a:xfrm>
            <a:off x="46637" y="5670782"/>
            <a:ext cx="3812317" cy="666849"/>
          </a:xfrm>
          <a:prstGeom prst="rect">
            <a:avLst/>
          </a:prstGeom>
        </p:spPr>
        <p:txBody>
          <a:bodyPr wrap="square" lIns="0" tIns="0" rIns="0" bIns="0" rtlCol="0" anchor="t">
            <a:spAutoFit/>
          </a:bodyPr>
          <a:lstStyle/>
          <a:p>
            <a:pPr algn="ctr">
              <a:lnSpc>
                <a:spcPts val="2611"/>
              </a:lnSpc>
            </a:pPr>
            <a:r>
              <a:rPr lang="en-US" sz="2400" dirty="0" err="1">
                <a:solidFill>
                  <a:srgbClr val="2B3D6C"/>
                </a:solidFill>
                <a:latin typeface="Bree Serif"/>
                <a:ea typeface="Bree Serif"/>
                <a:cs typeface="Bree Serif"/>
                <a:sym typeface="Bree Serif"/>
              </a:rPr>
              <a:t>Arta</a:t>
            </a:r>
            <a:r>
              <a:rPr lang="en-US" sz="2400" dirty="0">
                <a:solidFill>
                  <a:srgbClr val="2B3D6C"/>
                </a:solidFill>
                <a:latin typeface="Bree Serif"/>
                <a:ea typeface="Bree Serif"/>
                <a:cs typeface="Bree Serif"/>
                <a:sym typeface="Bree Serif"/>
              </a:rPr>
              <a:t> </a:t>
            </a:r>
            <a:r>
              <a:rPr lang="en-US" sz="2400" dirty="0" err="1">
                <a:solidFill>
                  <a:srgbClr val="2B3D6C"/>
                </a:solidFill>
                <a:latin typeface="Bree Serif"/>
                <a:ea typeface="Bree Serif"/>
                <a:cs typeface="Bree Serif"/>
                <a:sym typeface="Bree Serif"/>
              </a:rPr>
              <a:t>Rusidarma</a:t>
            </a:r>
            <a:r>
              <a:rPr lang="en-US" sz="2400" dirty="0">
                <a:solidFill>
                  <a:srgbClr val="2B3D6C"/>
                </a:solidFill>
                <a:latin typeface="Bree Serif"/>
                <a:ea typeface="Bree Serif"/>
                <a:cs typeface="Bree Serif"/>
                <a:sym typeface="Bree Serif"/>
              </a:rPr>
              <a:t> Putra, ST., MM</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884" y="126999"/>
            <a:ext cx="823913"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963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9107" y="685801"/>
            <a:ext cx="3560380" cy="1908285"/>
            <a:chOff x="0" y="0"/>
            <a:chExt cx="9494345" cy="3816569"/>
          </a:xfrm>
        </p:grpSpPr>
        <p:pic>
          <p:nvPicPr>
            <p:cNvPr id="3" name="Picture 3"/>
            <p:cNvPicPr>
              <a:picLocks noChangeAspect="1"/>
            </p:cNvPicPr>
            <p:nvPr/>
          </p:nvPicPr>
          <p:blipFill>
            <a:blip r:embed="rId2"/>
            <a:srcRect t="19851" b="19851"/>
            <a:stretch>
              <a:fillRect/>
            </a:stretch>
          </p:blipFill>
          <p:spPr>
            <a:xfrm>
              <a:off x="0" y="0"/>
              <a:ext cx="9494345" cy="3816569"/>
            </a:xfrm>
            <a:prstGeom prst="rect">
              <a:avLst/>
            </a:prstGeom>
          </p:spPr>
        </p:pic>
      </p:grpSp>
      <p:sp>
        <p:nvSpPr>
          <p:cNvPr id="4" name="TextBox 4"/>
          <p:cNvSpPr txBox="1"/>
          <p:nvPr/>
        </p:nvSpPr>
        <p:spPr>
          <a:xfrm>
            <a:off x="5069107" y="2990426"/>
            <a:ext cx="3560380" cy="1077218"/>
          </a:xfrm>
          <a:prstGeom prst="rect">
            <a:avLst/>
          </a:prstGeom>
        </p:spPr>
        <p:txBody>
          <a:bodyPr lIns="0" tIns="0" rIns="0" bIns="0" rtlCol="0" anchor="t">
            <a:spAutoFit/>
          </a:bodyPr>
          <a:lstStyle/>
          <a:p>
            <a:pPr algn="ctr">
              <a:lnSpc>
                <a:spcPts val="2834"/>
              </a:lnSpc>
              <a:spcBef>
                <a:spcPct val="0"/>
              </a:spcBef>
            </a:pPr>
            <a:r>
              <a:rPr lang="en-US" sz="2600" spc="129">
                <a:solidFill>
                  <a:srgbClr val="1B3640"/>
                </a:solidFill>
                <a:latin typeface="Poppins Bold"/>
                <a:ea typeface="Poppins Bold"/>
                <a:cs typeface="Poppins Bold"/>
                <a:sym typeface="Poppins Bold"/>
              </a:rPr>
              <a:t>LANDASAN TECHOPRENEURSHIP</a:t>
            </a:r>
          </a:p>
        </p:txBody>
      </p:sp>
      <p:grpSp>
        <p:nvGrpSpPr>
          <p:cNvPr id="5" name="Group 5"/>
          <p:cNvGrpSpPr/>
          <p:nvPr/>
        </p:nvGrpSpPr>
        <p:grpSpPr>
          <a:xfrm>
            <a:off x="5069107" y="3938752"/>
            <a:ext cx="3560380" cy="2233448"/>
            <a:chOff x="0" y="0"/>
            <a:chExt cx="9494345" cy="4466897"/>
          </a:xfrm>
        </p:grpSpPr>
        <p:pic>
          <p:nvPicPr>
            <p:cNvPr id="6" name="Picture 6"/>
            <p:cNvPicPr>
              <a:picLocks noChangeAspect="1"/>
            </p:cNvPicPr>
            <p:nvPr/>
          </p:nvPicPr>
          <p:blipFill>
            <a:blip r:embed="rId3"/>
            <a:srcRect t="4855" b="63740"/>
            <a:stretch>
              <a:fillRect/>
            </a:stretch>
          </p:blipFill>
          <p:spPr>
            <a:xfrm>
              <a:off x="0" y="0"/>
              <a:ext cx="9494345" cy="4466897"/>
            </a:xfrm>
            <a:prstGeom prst="rect">
              <a:avLst/>
            </a:prstGeom>
          </p:spPr>
        </p:pic>
      </p:grpSp>
      <p:grpSp>
        <p:nvGrpSpPr>
          <p:cNvPr id="7" name="Group 7"/>
          <p:cNvGrpSpPr/>
          <p:nvPr/>
        </p:nvGrpSpPr>
        <p:grpSpPr>
          <a:xfrm>
            <a:off x="5069271" y="2752836"/>
            <a:ext cx="3560380" cy="166414"/>
            <a:chOff x="0" y="0"/>
            <a:chExt cx="9494345" cy="332828"/>
          </a:xfrm>
        </p:grpSpPr>
        <p:sp>
          <p:nvSpPr>
            <p:cNvPr id="8" name="AutoShape 8"/>
            <p:cNvSpPr/>
            <p:nvPr/>
          </p:nvSpPr>
          <p:spPr>
            <a:xfrm>
              <a:off x="0" y="0"/>
              <a:ext cx="9494345" cy="332828"/>
            </a:xfrm>
            <a:prstGeom prst="rect">
              <a:avLst/>
            </a:prstGeom>
            <a:solidFill>
              <a:srgbClr val="B23E3E"/>
            </a:solidFill>
          </p:spPr>
        </p:sp>
      </p:grpSp>
      <p:sp>
        <p:nvSpPr>
          <p:cNvPr id="9" name="Freeform 9"/>
          <p:cNvSpPr/>
          <p:nvPr/>
        </p:nvSpPr>
        <p:spPr>
          <a:xfrm flipH="1" flipV="1">
            <a:off x="1" y="4131128"/>
            <a:ext cx="2045155" cy="2726873"/>
          </a:xfrm>
          <a:custGeom>
            <a:avLst/>
            <a:gdLst/>
            <a:ahLst/>
            <a:cxnLst/>
            <a:rect l="l" t="t" r="r" b="b"/>
            <a:pathLst>
              <a:path w="4090310" h="4090310">
                <a:moveTo>
                  <a:pt x="4090310" y="4090310"/>
                </a:moveTo>
                <a:lnTo>
                  <a:pt x="0" y="4090310"/>
                </a:lnTo>
                <a:lnTo>
                  <a:pt x="0" y="0"/>
                </a:lnTo>
                <a:lnTo>
                  <a:pt x="4090310" y="0"/>
                </a:lnTo>
                <a:lnTo>
                  <a:pt x="4090310" y="409031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TextBox 10"/>
          <p:cNvSpPr txBox="1"/>
          <p:nvPr/>
        </p:nvSpPr>
        <p:spPr>
          <a:xfrm>
            <a:off x="330819" y="660400"/>
            <a:ext cx="4564306" cy="5386090"/>
          </a:xfrm>
          <a:prstGeom prst="rect">
            <a:avLst/>
          </a:prstGeom>
        </p:spPr>
        <p:txBody>
          <a:bodyPr lIns="0" tIns="0" rIns="0" bIns="0" rtlCol="0" anchor="t">
            <a:spAutoFit/>
          </a:bodyPr>
          <a:lstStyle/>
          <a:p>
            <a:pPr>
              <a:lnSpc>
                <a:spcPts val="2352"/>
              </a:lnSpc>
            </a:pPr>
            <a:r>
              <a:rPr lang="en-US" sz="2000" spc="98">
                <a:solidFill>
                  <a:srgbClr val="1B3640"/>
                </a:solidFill>
                <a:latin typeface="Poppins Bold"/>
                <a:ea typeface="Poppins Bold"/>
                <a:cs typeface="Poppins Bold"/>
                <a:sym typeface="Poppins Bold"/>
              </a:rPr>
              <a:t>Kebutuhan masyarakat</a:t>
            </a:r>
          </a:p>
          <a:p>
            <a:pPr>
              <a:lnSpc>
                <a:spcPts val="2352"/>
              </a:lnSpc>
            </a:pPr>
            <a:r>
              <a:rPr lang="en-US" sz="2000" spc="98">
                <a:solidFill>
                  <a:srgbClr val="1B3640"/>
                </a:solidFill>
                <a:latin typeface="Poppins"/>
                <a:ea typeface="Poppins"/>
                <a:cs typeface="Poppins"/>
                <a:sym typeface="Poppins"/>
              </a:rPr>
              <a:t>Mobil, motor, telepon seluler, televise, internet, provider, social media</a:t>
            </a:r>
          </a:p>
          <a:p>
            <a:pPr>
              <a:lnSpc>
                <a:spcPts val="2352"/>
              </a:lnSpc>
            </a:pPr>
            <a:endParaRPr lang="en-US" sz="2000" spc="98">
              <a:solidFill>
                <a:srgbClr val="1B3640"/>
              </a:solidFill>
              <a:latin typeface="Poppins"/>
              <a:ea typeface="Poppins"/>
              <a:cs typeface="Poppins"/>
              <a:sym typeface="Poppins"/>
            </a:endParaRPr>
          </a:p>
          <a:p>
            <a:pPr>
              <a:lnSpc>
                <a:spcPts val="2352"/>
              </a:lnSpc>
            </a:pPr>
            <a:r>
              <a:rPr lang="en-US" sz="2000" spc="98">
                <a:solidFill>
                  <a:srgbClr val="1B3640"/>
                </a:solidFill>
                <a:latin typeface="Poppins Bold"/>
                <a:ea typeface="Poppins Bold"/>
                <a:cs typeface="Poppins Bold"/>
                <a:sym typeface="Poppins Bold"/>
              </a:rPr>
              <a:t>Perkaya diri dengan ide</a:t>
            </a:r>
          </a:p>
          <a:p>
            <a:pPr>
              <a:lnSpc>
                <a:spcPts val="2352"/>
              </a:lnSpc>
            </a:pPr>
            <a:r>
              <a:rPr lang="en-US" sz="2000" spc="98">
                <a:solidFill>
                  <a:srgbClr val="1B3640"/>
                </a:solidFill>
                <a:latin typeface="Poppins"/>
                <a:ea typeface="Poppins"/>
                <a:cs typeface="Poppins"/>
                <a:sym typeface="Poppins"/>
              </a:rPr>
              <a:t>Produk yang dihasilkan tidak harus baru tapi inovatif</a:t>
            </a:r>
          </a:p>
          <a:p>
            <a:pPr>
              <a:lnSpc>
                <a:spcPts val="2352"/>
              </a:lnSpc>
            </a:pPr>
            <a:endParaRPr lang="en-US" sz="2000" spc="98">
              <a:solidFill>
                <a:srgbClr val="1B3640"/>
              </a:solidFill>
              <a:latin typeface="Poppins"/>
              <a:ea typeface="Poppins"/>
              <a:cs typeface="Poppins"/>
              <a:sym typeface="Poppins"/>
            </a:endParaRPr>
          </a:p>
          <a:p>
            <a:pPr>
              <a:lnSpc>
                <a:spcPts val="2352"/>
              </a:lnSpc>
            </a:pPr>
            <a:r>
              <a:rPr lang="en-US" sz="2000" spc="98">
                <a:solidFill>
                  <a:srgbClr val="1B3640"/>
                </a:solidFill>
                <a:latin typeface="Poppins Bold"/>
                <a:ea typeface="Poppins Bold"/>
                <a:cs typeface="Poppins Bold"/>
                <a:sym typeface="Poppins Bold"/>
              </a:rPr>
              <a:t>Perencanaan matang</a:t>
            </a:r>
          </a:p>
          <a:p>
            <a:pPr>
              <a:lnSpc>
                <a:spcPts val="2352"/>
              </a:lnSpc>
            </a:pPr>
            <a:r>
              <a:rPr lang="en-US" sz="2000" spc="98">
                <a:solidFill>
                  <a:srgbClr val="1B3640"/>
                </a:solidFill>
                <a:latin typeface="Poppins"/>
                <a:ea typeface="Poppins"/>
                <a:cs typeface="Poppins"/>
                <a:sym typeface="Poppins"/>
              </a:rPr>
              <a:t>Memiliki kemampuan menganalis pasar, mendesain produk, strategi pasar, menentukan harga</a:t>
            </a:r>
          </a:p>
          <a:p>
            <a:pPr>
              <a:lnSpc>
                <a:spcPts val="2352"/>
              </a:lnSpc>
            </a:pPr>
            <a:endParaRPr lang="en-US" sz="2000" spc="98">
              <a:solidFill>
                <a:srgbClr val="1B3640"/>
              </a:solidFill>
              <a:latin typeface="Poppins"/>
              <a:ea typeface="Poppins"/>
              <a:cs typeface="Poppins"/>
              <a:sym typeface="Poppins"/>
            </a:endParaRPr>
          </a:p>
          <a:p>
            <a:pPr>
              <a:lnSpc>
                <a:spcPts val="2352"/>
              </a:lnSpc>
            </a:pPr>
            <a:r>
              <a:rPr lang="en-US" sz="2000" spc="98">
                <a:solidFill>
                  <a:srgbClr val="1B3640"/>
                </a:solidFill>
                <a:latin typeface="Poppins Bold"/>
                <a:ea typeface="Poppins Bold"/>
                <a:cs typeface="Poppins Bold"/>
                <a:sym typeface="Poppins Bold"/>
              </a:rPr>
              <a:t>Tambahkan value pada produk</a:t>
            </a:r>
          </a:p>
          <a:p>
            <a:pPr>
              <a:lnSpc>
                <a:spcPts val="2352"/>
              </a:lnSpc>
            </a:pPr>
            <a:r>
              <a:rPr lang="en-US" sz="2000" spc="98">
                <a:solidFill>
                  <a:srgbClr val="1B3640"/>
                </a:solidFill>
                <a:latin typeface="Poppins"/>
                <a:ea typeface="Poppins"/>
                <a:cs typeface="Poppins"/>
                <a:sym typeface="Poppins"/>
              </a:rPr>
              <a:t>Menambah nilai dari produk yang ada</a:t>
            </a:r>
          </a:p>
        </p:txBody>
      </p:sp>
    </p:spTree>
    <p:extLst>
      <p:ext uri="{BB962C8B-B14F-4D97-AF65-F5344CB8AC3E}">
        <p14:creationId xmlns:p14="http://schemas.microsoft.com/office/powerpoint/2010/main" val="727163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0021" y="1643428"/>
            <a:ext cx="6004035" cy="714827"/>
            <a:chOff x="0" y="0"/>
            <a:chExt cx="3162619" cy="282401"/>
          </a:xfrm>
        </p:grpSpPr>
        <p:sp>
          <p:nvSpPr>
            <p:cNvPr id="3" name="Freeform 3"/>
            <p:cNvSpPr/>
            <p:nvPr/>
          </p:nvSpPr>
          <p:spPr>
            <a:xfrm>
              <a:off x="0" y="0"/>
              <a:ext cx="3162619" cy="282401"/>
            </a:xfrm>
            <a:custGeom>
              <a:avLst/>
              <a:gdLst/>
              <a:ahLst/>
              <a:cxnLst/>
              <a:rect l="l" t="t" r="r" b="b"/>
              <a:pathLst>
                <a:path w="3162619" h="282401">
                  <a:moveTo>
                    <a:pt x="0" y="0"/>
                  </a:moveTo>
                  <a:lnTo>
                    <a:pt x="3162619" y="0"/>
                  </a:lnTo>
                  <a:lnTo>
                    <a:pt x="3162619" y="282401"/>
                  </a:lnTo>
                  <a:lnTo>
                    <a:pt x="0" y="282401"/>
                  </a:lnTo>
                  <a:close/>
                </a:path>
              </a:pathLst>
            </a:custGeom>
            <a:solidFill>
              <a:srgbClr val="B23E3E"/>
            </a:solidFill>
          </p:spPr>
        </p:sp>
        <p:sp>
          <p:nvSpPr>
            <p:cNvPr id="4" name="TextBox 4"/>
            <p:cNvSpPr txBox="1"/>
            <p:nvPr/>
          </p:nvSpPr>
          <p:spPr>
            <a:xfrm>
              <a:off x="0" y="-38100"/>
              <a:ext cx="3162619" cy="320501"/>
            </a:xfrm>
            <a:prstGeom prst="rect">
              <a:avLst/>
            </a:prstGeom>
          </p:spPr>
          <p:txBody>
            <a:bodyPr lIns="50800" tIns="50800" rIns="50800" bIns="50800" rtlCol="0" anchor="ctr"/>
            <a:lstStyle/>
            <a:p>
              <a:pPr algn="ctr">
                <a:lnSpc>
                  <a:spcPts val="1489"/>
                </a:lnSpc>
              </a:pPr>
              <a:endParaRPr>
                <a:solidFill>
                  <a:prstClr val="black"/>
                </a:solidFill>
              </a:endParaRPr>
            </a:p>
          </p:txBody>
        </p:sp>
      </p:grpSp>
      <p:grpSp>
        <p:nvGrpSpPr>
          <p:cNvPr id="5" name="Group 5"/>
          <p:cNvGrpSpPr/>
          <p:nvPr/>
        </p:nvGrpSpPr>
        <p:grpSpPr>
          <a:xfrm>
            <a:off x="7194263" y="3117484"/>
            <a:ext cx="2615905" cy="2997391"/>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76200" cap="sq">
              <a:solidFill>
                <a:srgbClr val="D9D9D9"/>
              </a:solidFill>
              <a:prstDash val="solid"/>
              <a:miter/>
            </a:ln>
          </p:spPr>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1489"/>
                </a:lnSpc>
              </a:pPr>
              <a:endParaRPr>
                <a:solidFill>
                  <a:prstClr val="black"/>
                </a:solidFill>
              </a:endParaRPr>
            </a:p>
          </p:txBody>
        </p:sp>
      </p:grpSp>
      <p:grpSp>
        <p:nvGrpSpPr>
          <p:cNvPr id="8" name="Group 8"/>
          <p:cNvGrpSpPr>
            <a:grpSpLocks noChangeAspect="1"/>
          </p:cNvGrpSpPr>
          <p:nvPr/>
        </p:nvGrpSpPr>
        <p:grpSpPr>
          <a:xfrm>
            <a:off x="5160511" y="4680950"/>
            <a:ext cx="2615905" cy="3020341"/>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FFF6D1"/>
            </a:solidFill>
            <a:ln w="12700">
              <a:solidFill>
                <a:srgbClr val="000000"/>
              </a:solidFill>
            </a:ln>
          </p:spPr>
        </p:sp>
      </p:grpSp>
      <p:grpSp>
        <p:nvGrpSpPr>
          <p:cNvPr id="10" name="Group 10"/>
          <p:cNvGrpSpPr/>
          <p:nvPr/>
        </p:nvGrpSpPr>
        <p:grpSpPr>
          <a:xfrm>
            <a:off x="7194263" y="6229527"/>
            <a:ext cx="2615905" cy="2997391"/>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3131"/>
            </a:solidFill>
            <a:ln cap="sq">
              <a:noFill/>
              <a:prstDash val="solid"/>
              <a:miter/>
            </a:ln>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1489"/>
                </a:lnSpc>
              </a:pPr>
              <a:endParaRPr>
                <a:solidFill>
                  <a:prstClr val="black"/>
                </a:solidFill>
              </a:endParaRPr>
            </a:p>
          </p:txBody>
        </p:sp>
      </p:grpSp>
      <p:sp>
        <p:nvSpPr>
          <p:cNvPr id="13" name="AutoShape 13"/>
          <p:cNvSpPr/>
          <p:nvPr/>
        </p:nvSpPr>
        <p:spPr>
          <a:xfrm flipV="1">
            <a:off x="37" y="6797675"/>
            <a:ext cx="9144000" cy="12700"/>
          </a:xfrm>
          <a:prstGeom prst="line">
            <a:avLst/>
          </a:prstGeom>
          <a:ln w="142875" cap="flat">
            <a:solidFill>
              <a:srgbClr val="B23E3E"/>
            </a:solidFill>
            <a:prstDash val="solid"/>
            <a:headEnd type="none" w="sm" len="sm"/>
            <a:tailEnd type="none" w="sm" len="sm"/>
          </a:ln>
        </p:spPr>
      </p:sp>
      <p:sp>
        <p:nvSpPr>
          <p:cNvPr id="14" name="TextBox 14"/>
          <p:cNvSpPr txBox="1"/>
          <p:nvPr/>
        </p:nvSpPr>
        <p:spPr>
          <a:xfrm>
            <a:off x="1827254" y="1180608"/>
            <a:ext cx="5489569" cy="320601"/>
          </a:xfrm>
          <a:prstGeom prst="rect">
            <a:avLst/>
          </a:prstGeom>
        </p:spPr>
        <p:txBody>
          <a:bodyPr lIns="0" tIns="0" rIns="0" bIns="0" rtlCol="0" anchor="t">
            <a:spAutoFit/>
          </a:bodyPr>
          <a:lstStyle/>
          <a:p>
            <a:pPr algn="ctr">
              <a:lnSpc>
                <a:spcPts val="2463"/>
              </a:lnSpc>
              <a:spcBef>
                <a:spcPct val="0"/>
              </a:spcBef>
            </a:pPr>
            <a:r>
              <a:rPr lang="en-US" sz="2200" spc="223">
                <a:solidFill>
                  <a:srgbClr val="1B3640"/>
                </a:solidFill>
                <a:latin typeface="Poppins Italics"/>
                <a:ea typeface="Poppins Italics"/>
                <a:cs typeface="Poppins Italics"/>
                <a:sym typeface="Poppins Italics"/>
              </a:rPr>
              <a:t>Aspek Spirit </a:t>
            </a:r>
          </a:p>
        </p:txBody>
      </p:sp>
      <p:sp>
        <p:nvSpPr>
          <p:cNvPr id="15" name="TextBox 15"/>
          <p:cNvSpPr txBox="1"/>
          <p:nvPr/>
        </p:nvSpPr>
        <p:spPr>
          <a:xfrm>
            <a:off x="514387" y="2812779"/>
            <a:ext cx="8115300" cy="3077766"/>
          </a:xfrm>
          <a:prstGeom prst="rect">
            <a:avLst/>
          </a:prstGeom>
        </p:spPr>
        <p:txBody>
          <a:bodyPr lIns="0" tIns="0" rIns="0" bIns="0" rtlCol="0" anchor="t">
            <a:spAutoFit/>
          </a:bodyPr>
          <a:lstStyle/>
          <a:p>
            <a:pPr>
              <a:lnSpc>
                <a:spcPts val="2352"/>
              </a:lnSpc>
            </a:pPr>
            <a:r>
              <a:rPr lang="en-US" sz="2000" spc="98">
                <a:solidFill>
                  <a:srgbClr val="1B3640"/>
                </a:solidFill>
                <a:latin typeface="Poppins Bold"/>
                <a:ea typeface="Poppins Bold"/>
                <a:cs typeface="Poppins Bold"/>
                <a:sym typeface="Poppins Bold"/>
              </a:rPr>
              <a:t>Terdapat atribut atau aspek yang dijadikan acuan dalam spirit teknopreneurship, yaitu :</a:t>
            </a:r>
          </a:p>
          <a:p>
            <a:pPr marL="423162" lvl="1" indent="-211581">
              <a:lnSpc>
                <a:spcPts val="2352"/>
              </a:lnSpc>
              <a:buFont typeface="Arial"/>
              <a:buChar char="•"/>
            </a:pPr>
            <a:r>
              <a:rPr lang="en-US" sz="2000" spc="98">
                <a:solidFill>
                  <a:srgbClr val="1B3640"/>
                </a:solidFill>
                <a:latin typeface="Poppins"/>
                <a:ea typeface="Poppins"/>
                <a:cs typeface="Poppins"/>
                <a:sym typeface="Poppins"/>
              </a:rPr>
              <a:t>Lebih suka risiko yang moderat</a:t>
            </a:r>
          </a:p>
          <a:p>
            <a:pPr marL="423162" lvl="1" indent="-211581">
              <a:lnSpc>
                <a:spcPts val="2352"/>
              </a:lnSpc>
              <a:buFont typeface="Arial"/>
              <a:buChar char="•"/>
            </a:pPr>
            <a:r>
              <a:rPr lang="en-US" sz="2000" spc="98">
                <a:solidFill>
                  <a:srgbClr val="1B3640"/>
                </a:solidFill>
                <a:latin typeface="Poppins"/>
                <a:ea typeface="Poppins"/>
                <a:cs typeface="Poppins"/>
                <a:sym typeface="Poppins"/>
              </a:rPr>
              <a:t>Menyenangi pekerjaan yang berkaitan dengan proses mantal dengan tujuan utama pencapaian prestasi pribadi</a:t>
            </a:r>
          </a:p>
          <a:p>
            <a:pPr marL="423162" lvl="1" indent="-211581">
              <a:lnSpc>
                <a:spcPts val="2352"/>
              </a:lnSpc>
              <a:buFont typeface="Arial"/>
              <a:buChar char="•"/>
            </a:pPr>
            <a:r>
              <a:rPr lang="en-US" sz="2000" spc="98">
                <a:solidFill>
                  <a:srgbClr val="1B3640"/>
                </a:solidFill>
                <a:latin typeface="Poppins"/>
                <a:ea typeface="Poppins"/>
                <a:cs typeface="Poppins"/>
                <a:sym typeface="Poppins"/>
              </a:rPr>
              <a:t>Locus of control internal (skill, ability, effort)</a:t>
            </a:r>
          </a:p>
          <a:p>
            <a:pPr marL="423162" lvl="1" indent="-211581">
              <a:lnSpc>
                <a:spcPts val="2352"/>
              </a:lnSpc>
              <a:buFont typeface="Arial"/>
              <a:buChar char="•"/>
            </a:pPr>
            <a:r>
              <a:rPr lang="en-US" sz="2000" spc="98">
                <a:solidFill>
                  <a:srgbClr val="1B3640"/>
                </a:solidFill>
                <a:latin typeface="Poppins"/>
                <a:ea typeface="Poppins"/>
                <a:cs typeface="Poppins"/>
                <a:sym typeface="Poppins"/>
              </a:rPr>
              <a:t>Kemampuan kreatif dan inovasi</a:t>
            </a:r>
          </a:p>
          <a:p>
            <a:pPr marL="423162" lvl="1" indent="-211581">
              <a:lnSpc>
                <a:spcPts val="2352"/>
              </a:lnSpc>
              <a:buFont typeface="Arial"/>
              <a:buChar char="•"/>
            </a:pPr>
            <a:r>
              <a:rPr lang="en-US" sz="2000" spc="98">
                <a:solidFill>
                  <a:srgbClr val="1B3640"/>
                </a:solidFill>
                <a:latin typeface="Poppins"/>
                <a:ea typeface="Poppins"/>
                <a:cs typeface="Poppins"/>
                <a:sym typeface="Poppins"/>
              </a:rPr>
              <a:t>Cenderung berpikir panjang, memiliki potensi untuk melakukan visi yang jauh ke depan</a:t>
            </a:r>
          </a:p>
          <a:p>
            <a:pPr marL="423162" lvl="1" indent="-211581">
              <a:lnSpc>
                <a:spcPts val="2352"/>
              </a:lnSpc>
              <a:buFont typeface="Arial"/>
              <a:buChar char="•"/>
            </a:pPr>
            <a:r>
              <a:rPr lang="en-US" sz="2000" spc="98">
                <a:solidFill>
                  <a:srgbClr val="1B3640"/>
                </a:solidFill>
                <a:latin typeface="Poppins"/>
                <a:ea typeface="Poppins"/>
                <a:cs typeface="Poppins"/>
                <a:sym typeface="Poppins"/>
              </a:rPr>
              <a:t> Kemandirian</a:t>
            </a:r>
          </a:p>
        </p:txBody>
      </p:sp>
      <p:sp>
        <p:nvSpPr>
          <p:cNvPr id="16" name="TextBox 16"/>
          <p:cNvSpPr txBox="1"/>
          <p:nvPr/>
        </p:nvSpPr>
        <p:spPr>
          <a:xfrm>
            <a:off x="1827101" y="1723558"/>
            <a:ext cx="5489569" cy="436017"/>
          </a:xfrm>
          <a:prstGeom prst="rect">
            <a:avLst/>
          </a:prstGeom>
        </p:spPr>
        <p:txBody>
          <a:bodyPr lIns="0" tIns="0" rIns="0" bIns="0" rtlCol="0" anchor="t">
            <a:spAutoFit/>
          </a:bodyPr>
          <a:lstStyle/>
          <a:p>
            <a:pPr algn="ctr">
              <a:lnSpc>
                <a:spcPts val="3387"/>
              </a:lnSpc>
              <a:spcBef>
                <a:spcPct val="0"/>
              </a:spcBef>
            </a:pPr>
            <a:r>
              <a:rPr lang="en-US" sz="3100" spc="77">
                <a:solidFill>
                  <a:srgbClr val="FFFFFF"/>
                </a:solidFill>
                <a:latin typeface="Poppins Bold"/>
                <a:ea typeface="Poppins Bold"/>
                <a:cs typeface="Poppins Bold"/>
                <a:sym typeface="Poppins Bold"/>
              </a:rPr>
              <a:t>TECHNOPRENEURSHIP</a:t>
            </a:r>
          </a:p>
        </p:txBody>
      </p:sp>
    </p:spTree>
    <p:extLst>
      <p:ext uri="{BB962C8B-B14F-4D97-AF65-F5344CB8AC3E}">
        <p14:creationId xmlns:p14="http://schemas.microsoft.com/office/powerpoint/2010/main" val="849217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0" y="370388"/>
            <a:ext cx="3560380" cy="1908285"/>
            <a:chOff x="0" y="0"/>
            <a:chExt cx="9494345" cy="3816569"/>
          </a:xfrm>
        </p:grpSpPr>
        <p:pic>
          <p:nvPicPr>
            <p:cNvPr id="3" name="Picture 3"/>
            <p:cNvPicPr>
              <a:picLocks noChangeAspect="1"/>
            </p:cNvPicPr>
            <p:nvPr/>
          </p:nvPicPr>
          <p:blipFill>
            <a:blip r:embed="rId2"/>
            <a:srcRect t="19851" b="19851"/>
            <a:stretch>
              <a:fillRect/>
            </a:stretch>
          </p:blipFill>
          <p:spPr>
            <a:xfrm>
              <a:off x="0" y="0"/>
              <a:ext cx="9494345" cy="3816569"/>
            </a:xfrm>
            <a:prstGeom prst="rect">
              <a:avLst/>
            </a:prstGeom>
          </p:spPr>
        </p:pic>
      </p:grpSp>
      <p:sp>
        <p:nvSpPr>
          <p:cNvPr id="4" name="TextBox 4"/>
          <p:cNvSpPr txBox="1"/>
          <p:nvPr/>
        </p:nvSpPr>
        <p:spPr>
          <a:xfrm>
            <a:off x="5029200" y="2598005"/>
            <a:ext cx="3848100" cy="923330"/>
          </a:xfrm>
          <a:prstGeom prst="rect">
            <a:avLst/>
          </a:prstGeom>
        </p:spPr>
        <p:txBody>
          <a:bodyPr wrap="square" lIns="0" tIns="0" rIns="0" bIns="0" rtlCol="0" anchor="t">
            <a:spAutoFit/>
          </a:bodyPr>
          <a:lstStyle/>
          <a:p>
            <a:pPr algn="ctr">
              <a:spcBef>
                <a:spcPct val="0"/>
              </a:spcBef>
              <a:defRPr/>
            </a:pPr>
            <a:r>
              <a:rPr lang="en-US" sz="3000" spc="129" dirty="0" err="1">
                <a:solidFill>
                  <a:srgbClr val="1B3640"/>
                </a:solidFill>
                <a:latin typeface="Poppins Bold"/>
                <a:ea typeface="Poppins Bold"/>
                <a:cs typeface="Poppins Bold"/>
                <a:sym typeface="Poppins Bold"/>
              </a:rPr>
              <a:t>Tantangan</a:t>
            </a:r>
            <a:r>
              <a:rPr lang="en-US" sz="3000" spc="129" dirty="0">
                <a:solidFill>
                  <a:srgbClr val="1B3640"/>
                </a:solidFill>
                <a:latin typeface="Poppins Bold"/>
                <a:ea typeface="Poppins Bold"/>
                <a:cs typeface="Poppins Bold"/>
                <a:sym typeface="Poppins Bold"/>
              </a:rPr>
              <a:t> </a:t>
            </a:r>
            <a:r>
              <a:rPr lang="en-US" sz="3000" spc="129" dirty="0" err="1">
                <a:solidFill>
                  <a:srgbClr val="1B3640"/>
                </a:solidFill>
                <a:latin typeface="Poppins Bold"/>
                <a:ea typeface="Poppins Bold"/>
                <a:cs typeface="Poppins Bold"/>
                <a:sym typeface="Poppins Bold"/>
              </a:rPr>
              <a:t>dalam</a:t>
            </a:r>
            <a:r>
              <a:rPr lang="en-US" sz="3000" spc="129" dirty="0">
                <a:solidFill>
                  <a:srgbClr val="1B3640"/>
                </a:solidFill>
                <a:latin typeface="Poppins Bold"/>
                <a:ea typeface="Poppins Bold"/>
                <a:cs typeface="Poppins Bold"/>
                <a:sym typeface="Poppins Bold"/>
              </a:rPr>
              <a:t> </a:t>
            </a:r>
            <a:r>
              <a:rPr lang="en-US" sz="3000" spc="129" dirty="0" err="1">
                <a:solidFill>
                  <a:srgbClr val="1B3640"/>
                </a:solidFill>
                <a:latin typeface="Poppins Bold"/>
                <a:ea typeface="Poppins Bold"/>
                <a:cs typeface="Poppins Bold"/>
                <a:sym typeface="Poppins Bold"/>
              </a:rPr>
              <a:t>Technopreneurship</a:t>
            </a:r>
            <a:endParaRPr lang="en-US" sz="3000" spc="129" dirty="0">
              <a:solidFill>
                <a:srgbClr val="1B3640"/>
              </a:solidFill>
              <a:latin typeface="Poppins Bold"/>
              <a:ea typeface="Poppins Bold"/>
              <a:cs typeface="Poppins Bold"/>
              <a:sym typeface="Poppins Bold"/>
            </a:endParaRPr>
          </a:p>
        </p:txBody>
      </p:sp>
      <p:grpSp>
        <p:nvGrpSpPr>
          <p:cNvPr id="5" name="Group 5"/>
          <p:cNvGrpSpPr/>
          <p:nvPr/>
        </p:nvGrpSpPr>
        <p:grpSpPr>
          <a:xfrm>
            <a:off x="5202621" y="3937000"/>
            <a:ext cx="3560380" cy="2233448"/>
            <a:chOff x="0" y="0"/>
            <a:chExt cx="9494345" cy="4466897"/>
          </a:xfrm>
        </p:grpSpPr>
        <p:pic>
          <p:nvPicPr>
            <p:cNvPr id="6" name="Picture 6"/>
            <p:cNvPicPr>
              <a:picLocks noChangeAspect="1"/>
            </p:cNvPicPr>
            <p:nvPr/>
          </p:nvPicPr>
          <p:blipFill>
            <a:blip r:embed="rId3"/>
            <a:srcRect t="4855" b="63740"/>
            <a:stretch>
              <a:fillRect/>
            </a:stretch>
          </p:blipFill>
          <p:spPr>
            <a:xfrm>
              <a:off x="0" y="0"/>
              <a:ext cx="9494345" cy="4466897"/>
            </a:xfrm>
            <a:prstGeom prst="rect">
              <a:avLst/>
            </a:prstGeom>
          </p:spPr>
        </p:pic>
      </p:grpSp>
      <p:grpSp>
        <p:nvGrpSpPr>
          <p:cNvPr id="7" name="Group 7"/>
          <p:cNvGrpSpPr/>
          <p:nvPr/>
        </p:nvGrpSpPr>
        <p:grpSpPr>
          <a:xfrm>
            <a:off x="5129842" y="2403008"/>
            <a:ext cx="3560380" cy="166414"/>
            <a:chOff x="0" y="0"/>
            <a:chExt cx="9494345" cy="332828"/>
          </a:xfrm>
        </p:grpSpPr>
        <p:sp>
          <p:nvSpPr>
            <p:cNvPr id="8" name="AutoShape 8"/>
            <p:cNvSpPr/>
            <p:nvPr/>
          </p:nvSpPr>
          <p:spPr>
            <a:xfrm>
              <a:off x="0" y="0"/>
              <a:ext cx="9494345" cy="332828"/>
            </a:xfrm>
            <a:prstGeom prst="rect">
              <a:avLst/>
            </a:prstGeom>
            <a:solidFill>
              <a:srgbClr val="B23E3E"/>
            </a:solidFill>
          </p:spPr>
        </p:sp>
      </p:grpSp>
      <p:sp>
        <p:nvSpPr>
          <p:cNvPr id="16" name="TextBox 15">
            <a:extLst>
              <a:ext uri="{FF2B5EF4-FFF2-40B4-BE49-F238E27FC236}">
                <a16:creationId xmlns="" xmlns:a16="http://schemas.microsoft.com/office/drawing/2014/main" id="{4B55F921-5A4A-49F4-93DF-AB01DF57439D}"/>
              </a:ext>
            </a:extLst>
          </p:cNvPr>
          <p:cNvSpPr txBox="1"/>
          <p:nvPr/>
        </p:nvSpPr>
        <p:spPr>
          <a:xfrm>
            <a:off x="232022" y="925751"/>
            <a:ext cx="4572000" cy="3098694"/>
          </a:xfrm>
          <a:prstGeom prst="rect">
            <a:avLst/>
          </a:prstGeom>
          <a:noFill/>
        </p:spPr>
        <p:txBody>
          <a:bodyPr wrap="square" lIns="51206" tIns="25603" rIns="51206" bIns="25603">
            <a:spAutoFit/>
          </a:bodyPr>
          <a:lstStyle/>
          <a:p>
            <a:pPr algn="just"/>
            <a:r>
              <a:rPr lang="en-ID" b="1" dirty="0">
                <a:solidFill>
                  <a:prstClr val="black"/>
                </a:solidFill>
                <a:latin typeface="Consolas" panose="020B0609020204030204" pitchFamily="49" charset="0"/>
                <a:cs typeface="Poppins" panose="00000500000000000000" pitchFamily="2" charset="0"/>
              </a:rPr>
              <a:t>1. </a:t>
            </a:r>
            <a:r>
              <a:rPr lang="en-ID" b="1" dirty="0" err="1">
                <a:solidFill>
                  <a:prstClr val="black"/>
                </a:solidFill>
                <a:latin typeface="Consolas" panose="020B0609020204030204" pitchFamily="49" charset="0"/>
                <a:cs typeface="Poppins" panose="00000500000000000000" pitchFamily="2" charset="0"/>
              </a:rPr>
              <a:t>Keusangan</a:t>
            </a:r>
            <a:r>
              <a:rPr lang="en-ID" b="1" dirty="0">
                <a:solidFill>
                  <a:prstClr val="black"/>
                </a:solidFill>
                <a:latin typeface="Consolas" panose="020B0609020204030204" pitchFamily="49" charset="0"/>
                <a:cs typeface="Poppins" panose="00000500000000000000" pitchFamily="2" charset="0"/>
              </a:rPr>
              <a:t> </a:t>
            </a:r>
            <a:r>
              <a:rPr lang="en-ID" b="1" dirty="0" err="1">
                <a:solidFill>
                  <a:prstClr val="black"/>
                </a:solidFill>
                <a:latin typeface="Consolas" panose="020B0609020204030204" pitchFamily="49" charset="0"/>
                <a:cs typeface="Poppins" panose="00000500000000000000" pitchFamily="2" charset="0"/>
              </a:rPr>
              <a:t>Teknologi</a:t>
            </a:r>
            <a:r>
              <a:rPr lang="en-ID" b="1" dirty="0">
                <a:solidFill>
                  <a:prstClr val="black"/>
                </a:solidFill>
                <a:latin typeface="Consolas" panose="020B0609020204030204" pitchFamily="49" charset="0"/>
                <a:cs typeface="Poppins" panose="00000500000000000000" pitchFamily="2" charset="0"/>
              </a:rPr>
              <a:t>:</a:t>
            </a:r>
          </a:p>
          <a:p>
            <a:pPr algn="just"/>
            <a:r>
              <a:rPr lang="en-ID" dirty="0" err="1">
                <a:solidFill>
                  <a:prstClr val="black"/>
                </a:solidFill>
                <a:latin typeface="Consolas" panose="020B0609020204030204" pitchFamily="49" charset="0"/>
                <a:cs typeface="Poppins" panose="00000500000000000000" pitchFamily="2" charset="0"/>
              </a:rPr>
              <a:t>Perubahan</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teknologi</a:t>
            </a:r>
            <a:r>
              <a:rPr lang="en-ID" dirty="0">
                <a:solidFill>
                  <a:prstClr val="black"/>
                </a:solidFill>
                <a:latin typeface="Consolas" panose="020B0609020204030204" pitchFamily="49" charset="0"/>
                <a:cs typeface="Poppins" panose="00000500000000000000" pitchFamily="2" charset="0"/>
              </a:rPr>
              <a:t> yang </a:t>
            </a:r>
            <a:r>
              <a:rPr lang="en-ID" dirty="0" err="1">
                <a:solidFill>
                  <a:prstClr val="black"/>
                </a:solidFill>
                <a:latin typeface="Consolas" panose="020B0609020204030204" pitchFamily="49" charset="0"/>
                <a:cs typeface="Poppins" panose="00000500000000000000" pitchFamily="2" charset="0"/>
              </a:rPr>
              <a:t>cepat</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dapat</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membuat</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produk</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atau</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jasa</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menjadi</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cepat</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ketinggalan</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jaman</a:t>
            </a:r>
            <a:r>
              <a:rPr lang="en-ID" dirty="0">
                <a:solidFill>
                  <a:prstClr val="black"/>
                </a:solidFill>
                <a:latin typeface="Consolas" panose="020B0609020204030204" pitchFamily="49" charset="0"/>
                <a:cs typeface="Poppins" panose="00000500000000000000" pitchFamily="2" charset="0"/>
              </a:rPr>
              <a:t>.</a:t>
            </a:r>
          </a:p>
          <a:p>
            <a:pPr algn="just"/>
            <a:r>
              <a:rPr lang="en-ID" b="1" dirty="0">
                <a:solidFill>
                  <a:prstClr val="black"/>
                </a:solidFill>
                <a:latin typeface="Consolas" panose="020B0609020204030204" pitchFamily="49" charset="0"/>
                <a:cs typeface="Poppins" panose="00000500000000000000" pitchFamily="2" charset="0"/>
              </a:rPr>
              <a:t>2. </a:t>
            </a:r>
            <a:r>
              <a:rPr lang="en-ID" b="1" dirty="0" err="1">
                <a:solidFill>
                  <a:prstClr val="black"/>
                </a:solidFill>
                <a:latin typeface="Consolas" panose="020B0609020204030204" pitchFamily="49" charset="0"/>
                <a:cs typeface="Poppins" panose="00000500000000000000" pitchFamily="2" charset="0"/>
              </a:rPr>
              <a:t>Masalah</a:t>
            </a:r>
            <a:r>
              <a:rPr lang="en-ID" b="1" dirty="0">
                <a:solidFill>
                  <a:prstClr val="black"/>
                </a:solidFill>
                <a:latin typeface="Consolas" panose="020B0609020204030204" pitchFamily="49" charset="0"/>
                <a:cs typeface="Poppins" panose="00000500000000000000" pitchFamily="2" charset="0"/>
              </a:rPr>
              <a:t> </a:t>
            </a:r>
            <a:r>
              <a:rPr lang="en-ID" b="1" dirty="0" err="1">
                <a:solidFill>
                  <a:prstClr val="black"/>
                </a:solidFill>
                <a:latin typeface="Consolas" panose="020B0609020204030204" pitchFamily="49" charset="0"/>
                <a:cs typeface="Poppins" panose="00000500000000000000" pitchFamily="2" charset="0"/>
              </a:rPr>
              <a:t>Pendanaan</a:t>
            </a:r>
            <a:r>
              <a:rPr lang="en-ID" b="1" dirty="0">
                <a:solidFill>
                  <a:prstClr val="black"/>
                </a:solidFill>
                <a:latin typeface="Consolas" panose="020B0609020204030204" pitchFamily="49" charset="0"/>
                <a:cs typeface="Poppins" panose="00000500000000000000" pitchFamily="2" charset="0"/>
              </a:rPr>
              <a:t>:</a:t>
            </a:r>
          </a:p>
          <a:p>
            <a:pPr algn="just"/>
            <a:r>
              <a:rPr lang="en-ID" dirty="0" err="1">
                <a:solidFill>
                  <a:prstClr val="black"/>
                </a:solidFill>
                <a:latin typeface="Consolas" panose="020B0609020204030204" pitchFamily="49" charset="0"/>
                <a:cs typeface="Poppins" panose="00000500000000000000" pitchFamily="2" charset="0"/>
              </a:rPr>
              <a:t>Kesulitan</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dalam</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mengamankan</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investasi</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untuk</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usaha-usaha</a:t>
            </a:r>
            <a:r>
              <a:rPr lang="en-ID" dirty="0">
                <a:solidFill>
                  <a:prstClr val="black"/>
                </a:solidFill>
                <a:latin typeface="Consolas" panose="020B0609020204030204" pitchFamily="49" charset="0"/>
                <a:cs typeface="Poppins" panose="00000500000000000000" pitchFamily="2" charset="0"/>
              </a:rPr>
              <a:t> yang </a:t>
            </a:r>
            <a:r>
              <a:rPr lang="en-ID" dirty="0" err="1">
                <a:solidFill>
                  <a:prstClr val="black"/>
                </a:solidFill>
                <a:latin typeface="Consolas" panose="020B0609020204030204" pitchFamily="49" charset="0"/>
                <a:cs typeface="Poppins" panose="00000500000000000000" pitchFamily="2" charset="0"/>
              </a:rPr>
              <a:t>sarat</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teknologi</a:t>
            </a:r>
            <a:r>
              <a:rPr lang="en-ID" dirty="0">
                <a:solidFill>
                  <a:prstClr val="black"/>
                </a:solidFill>
                <a:latin typeface="Consolas" panose="020B0609020204030204" pitchFamily="49" charset="0"/>
                <a:cs typeface="Poppins" panose="00000500000000000000" pitchFamily="2" charset="0"/>
              </a:rPr>
              <a:t>.</a:t>
            </a:r>
          </a:p>
          <a:p>
            <a:pPr algn="just"/>
            <a:r>
              <a:rPr lang="en-ID" b="1" dirty="0">
                <a:solidFill>
                  <a:prstClr val="black"/>
                </a:solidFill>
                <a:latin typeface="Consolas" panose="020B0609020204030204" pitchFamily="49" charset="0"/>
                <a:cs typeface="Poppins" panose="00000500000000000000" pitchFamily="2" charset="0"/>
              </a:rPr>
              <a:t>3. </a:t>
            </a:r>
            <a:r>
              <a:rPr lang="en-ID" b="1" dirty="0" err="1">
                <a:solidFill>
                  <a:prstClr val="black"/>
                </a:solidFill>
                <a:latin typeface="Consolas" panose="020B0609020204030204" pitchFamily="49" charset="0"/>
                <a:cs typeface="Poppins" panose="00000500000000000000" pitchFamily="2" charset="0"/>
              </a:rPr>
              <a:t>Kendala</a:t>
            </a:r>
            <a:r>
              <a:rPr lang="en-ID" b="1" dirty="0">
                <a:solidFill>
                  <a:prstClr val="black"/>
                </a:solidFill>
                <a:latin typeface="Consolas" panose="020B0609020204030204" pitchFamily="49" charset="0"/>
                <a:cs typeface="Poppins" panose="00000500000000000000" pitchFamily="2" charset="0"/>
              </a:rPr>
              <a:t> </a:t>
            </a:r>
            <a:r>
              <a:rPr lang="en-ID" b="1" dirty="0" err="1">
                <a:solidFill>
                  <a:prstClr val="black"/>
                </a:solidFill>
                <a:latin typeface="Consolas" panose="020B0609020204030204" pitchFamily="49" charset="0"/>
                <a:cs typeface="Poppins" panose="00000500000000000000" pitchFamily="2" charset="0"/>
              </a:rPr>
              <a:t>Regulasi</a:t>
            </a:r>
            <a:r>
              <a:rPr lang="en-ID" b="1" dirty="0">
                <a:solidFill>
                  <a:prstClr val="black"/>
                </a:solidFill>
                <a:latin typeface="Consolas" panose="020B0609020204030204" pitchFamily="49" charset="0"/>
                <a:cs typeface="Poppins" panose="00000500000000000000" pitchFamily="2" charset="0"/>
              </a:rPr>
              <a:t>:</a:t>
            </a:r>
          </a:p>
          <a:p>
            <a:pPr algn="just"/>
            <a:r>
              <a:rPr lang="en-ID" dirty="0" err="1">
                <a:solidFill>
                  <a:prstClr val="black"/>
                </a:solidFill>
                <a:latin typeface="Consolas" panose="020B0609020204030204" pitchFamily="49" charset="0"/>
                <a:cs typeface="Poppins" panose="00000500000000000000" pitchFamily="2" charset="0"/>
              </a:rPr>
              <a:t>Menavigasi</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persyaratan</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hukum</a:t>
            </a:r>
            <a:r>
              <a:rPr lang="en-ID" dirty="0">
                <a:solidFill>
                  <a:prstClr val="black"/>
                </a:solidFill>
                <a:latin typeface="Consolas" panose="020B0609020204030204" pitchFamily="49" charset="0"/>
                <a:cs typeface="Poppins" panose="00000500000000000000" pitchFamily="2" charset="0"/>
              </a:rPr>
              <a:t> dan </a:t>
            </a:r>
            <a:r>
              <a:rPr lang="en-ID" dirty="0" err="1">
                <a:solidFill>
                  <a:prstClr val="black"/>
                </a:solidFill>
                <a:latin typeface="Consolas" panose="020B0609020204030204" pitchFamily="49" charset="0"/>
                <a:cs typeface="Poppins" panose="00000500000000000000" pitchFamily="2" charset="0"/>
              </a:rPr>
              <a:t>peraturan</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terkait</a:t>
            </a:r>
            <a:r>
              <a:rPr lang="en-ID" dirty="0">
                <a:solidFill>
                  <a:prstClr val="black"/>
                </a:solidFill>
                <a:latin typeface="Consolas" panose="020B0609020204030204" pitchFamily="49" charset="0"/>
                <a:cs typeface="Poppins" panose="00000500000000000000" pitchFamily="2" charset="0"/>
              </a:rPr>
              <a:t> </a:t>
            </a:r>
            <a:r>
              <a:rPr lang="en-ID" dirty="0" err="1">
                <a:solidFill>
                  <a:prstClr val="black"/>
                </a:solidFill>
                <a:latin typeface="Consolas" panose="020B0609020204030204" pitchFamily="49" charset="0"/>
                <a:cs typeface="Poppins" panose="00000500000000000000" pitchFamily="2" charset="0"/>
              </a:rPr>
              <a:t>teknologi</a:t>
            </a:r>
            <a:r>
              <a:rPr lang="en-ID" dirty="0">
                <a:solidFill>
                  <a:prstClr val="black"/>
                </a:solidFill>
                <a:latin typeface="Consolas" panose="020B0609020204030204" pitchFamily="49" charset="0"/>
                <a:cs typeface="Poppins" panose="00000500000000000000" pitchFamily="2" charset="0"/>
              </a:rPr>
              <a:t>.</a:t>
            </a:r>
          </a:p>
        </p:txBody>
      </p:sp>
      <p:pic>
        <p:nvPicPr>
          <p:cNvPr id="18" name="Picture 17">
            <a:extLst>
              <a:ext uri="{FF2B5EF4-FFF2-40B4-BE49-F238E27FC236}">
                <a16:creationId xmlns="" xmlns:a16="http://schemas.microsoft.com/office/drawing/2014/main" id="{AE2E3BEA-9F8D-4ABA-8857-A8D8769B7C7E}"/>
              </a:ext>
            </a:extLst>
          </p:cNvPr>
          <p:cNvPicPr>
            <a:picLocks noChangeAspect="1"/>
          </p:cNvPicPr>
          <p:nvPr/>
        </p:nvPicPr>
        <p:blipFill>
          <a:blip r:embed="rId4"/>
          <a:stretch>
            <a:fillRect/>
          </a:stretch>
        </p:blipFill>
        <p:spPr>
          <a:xfrm>
            <a:off x="1551209" y="5562599"/>
            <a:ext cx="1933627" cy="2233448"/>
          </a:xfrm>
          <a:prstGeom prst="rect">
            <a:avLst/>
          </a:prstGeom>
        </p:spPr>
      </p:pic>
      <p:pic>
        <p:nvPicPr>
          <p:cNvPr id="20" name="Picture 19">
            <a:extLst>
              <a:ext uri="{FF2B5EF4-FFF2-40B4-BE49-F238E27FC236}">
                <a16:creationId xmlns="" xmlns:a16="http://schemas.microsoft.com/office/drawing/2014/main" id="{86D86643-42D8-4948-A498-FF1277C8EC67}"/>
              </a:ext>
            </a:extLst>
          </p:cNvPr>
          <p:cNvPicPr>
            <a:picLocks noChangeAspect="1"/>
          </p:cNvPicPr>
          <p:nvPr/>
        </p:nvPicPr>
        <p:blipFill>
          <a:blip r:embed="rId5"/>
          <a:stretch>
            <a:fillRect/>
          </a:stretch>
        </p:blipFill>
        <p:spPr>
          <a:xfrm>
            <a:off x="18877" y="4500814"/>
            <a:ext cx="1836755" cy="2123575"/>
          </a:xfrm>
          <a:prstGeom prst="rect">
            <a:avLst/>
          </a:prstGeom>
        </p:spPr>
      </p:pic>
    </p:spTree>
    <p:extLst>
      <p:ext uri="{BB962C8B-B14F-4D97-AF65-F5344CB8AC3E}">
        <p14:creationId xmlns:p14="http://schemas.microsoft.com/office/powerpoint/2010/main" val="2500943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61132"/>
            <a:ext cx="6004035" cy="504619"/>
            <a:chOff x="0" y="0"/>
            <a:chExt cx="3162619" cy="199356"/>
          </a:xfrm>
        </p:grpSpPr>
        <p:sp>
          <p:nvSpPr>
            <p:cNvPr id="3" name="Freeform 3"/>
            <p:cNvSpPr/>
            <p:nvPr/>
          </p:nvSpPr>
          <p:spPr>
            <a:xfrm>
              <a:off x="0" y="0"/>
              <a:ext cx="3162619" cy="199356"/>
            </a:xfrm>
            <a:custGeom>
              <a:avLst/>
              <a:gdLst/>
              <a:ahLst/>
              <a:cxnLst/>
              <a:rect l="l" t="t" r="r" b="b"/>
              <a:pathLst>
                <a:path w="3162619" h="199356">
                  <a:moveTo>
                    <a:pt x="0" y="0"/>
                  </a:moveTo>
                  <a:lnTo>
                    <a:pt x="3162619" y="0"/>
                  </a:lnTo>
                  <a:lnTo>
                    <a:pt x="3162619" y="199356"/>
                  </a:lnTo>
                  <a:lnTo>
                    <a:pt x="0" y="199356"/>
                  </a:lnTo>
                  <a:close/>
                </a:path>
              </a:pathLst>
            </a:custGeom>
            <a:solidFill>
              <a:srgbClr val="1B3640"/>
            </a:solidFill>
          </p:spPr>
        </p:sp>
        <p:sp>
          <p:nvSpPr>
            <p:cNvPr id="4" name="TextBox 4"/>
            <p:cNvSpPr txBox="1"/>
            <p:nvPr/>
          </p:nvSpPr>
          <p:spPr>
            <a:xfrm>
              <a:off x="0" y="-38100"/>
              <a:ext cx="3162619" cy="237456"/>
            </a:xfrm>
            <a:prstGeom prst="rect">
              <a:avLst/>
            </a:prstGeom>
          </p:spPr>
          <p:txBody>
            <a:bodyPr lIns="50800" tIns="50800" rIns="50800" bIns="50800" rtlCol="0" anchor="ctr"/>
            <a:lstStyle/>
            <a:p>
              <a:pPr algn="ctr">
                <a:lnSpc>
                  <a:spcPts val="1489"/>
                </a:lnSpc>
              </a:pPr>
              <a:endParaRPr>
                <a:solidFill>
                  <a:prstClr val="black"/>
                </a:solidFill>
              </a:endParaRPr>
            </a:p>
          </p:txBody>
        </p:sp>
      </p:grpSp>
      <p:grpSp>
        <p:nvGrpSpPr>
          <p:cNvPr id="5" name="Group 5"/>
          <p:cNvGrpSpPr/>
          <p:nvPr/>
        </p:nvGrpSpPr>
        <p:grpSpPr>
          <a:xfrm>
            <a:off x="0" y="1643428"/>
            <a:ext cx="6004035" cy="714827"/>
            <a:chOff x="0" y="0"/>
            <a:chExt cx="3162619" cy="282401"/>
          </a:xfrm>
        </p:grpSpPr>
        <p:sp>
          <p:nvSpPr>
            <p:cNvPr id="6" name="Freeform 6"/>
            <p:cNvSpPr/>
            <p:nvPr/>
          </p:nvSpPr>
          <p:spPr>
            <a:xfrm>
              <a:off x="0" y="0"/>
              <a:ext cx="3162619" cy="282401"/>
            </a:xfrm>
            <a:custGeom>
              <a:avLst/>
              <a:gdLst/>
              <a:ahLst/>
              <a:cxnLst/>
              <a:rect l="l" t="t" r="r" b="b"/>
              <a:pathLst>
                <a:path w="3162619" h="282401">
                  <a:moveTo>
                    <a:pt x="0" y="0"/>
                  </a:moveTo>
                  <a:lnTo>
                    <a:pt x="3162619" y="0"/>
                  </a:lnTo>
                  <a:lnTo>
                    <a:pt x="3162619" y="282401"/>
                  </a:lnTo>
                  <a:lnTo>
                    <a:pt x="0" y="282401"/>
                  </a:lnTo>
                  <a:close/>
                </a:path>
              </a:pathLst>
            </a:custGeom>
            <a:solidFill>
              <a:srgbClr val="FF3131"/>
            </a:solidFill>
          </p:spPr>
        </p:sp>
        <p:sp>
          <p:nvSpPr>
            <p:cNvPr id="7" name="TextBox 7"/>
            <p:cNvSpPr txBox="1"/>
            <p:nvPr/>
          </p:nvSpPr>
          <p:spPr>
            <a:xfrm>
              <a:off x="0" y="-38100"/>
              <a:ext cx="3162619" cy="320501"/>
            </a:xfrm>
            <a:prstGeom prst="rect">
              <a:avLst/>
            </a:prstGeom>
          </p:spPr>
          <p:txBody>
            <a:bodyPr lIns="50800" tIns="50800" rIns="50800" bIns="50800" rtlCol="0" anchor="ctr"/>
            <a:lstStyle/>
            <a:p>
              <a:pPr algn="ctr">
                <a:lnSpc>
                  <a:spcPts val="1489"/>
                </a:lnSpc>
              </a:pPr>
              <a:endParaRPr>
                <a:solidFill>
                  <a:prstClr val="black"/>
                </a:solidFill>
              </a:endParaRPr>
            </a:p>
          </p:txBody>
        </p:sp>
      </p:grpSp>
      <p:grpSp>
        <p:nvGrpSpPr>
          <p:cNvPr id="8" name="Group 8"/>
          <p:cNvGrpSpPr/>
          <p:nvPr/>
        </p:nvGrpSpPr>
        <p:grpSpPr>
          <a:xfrm>
            <a:off x="7743217" y="374284"/>
            <a:ext cx="2615905" cy="2997391"/>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76200" cap="sq">
              <a:solidFill>
                <a:srgbClr val="D9D9D9"/>
              </a:solidFill>
              <a:prstDash val="solid"/>
              <a:miter/>
            </a:ln>
          </p:spPr>
        </p:sp>
        <p:sp>
          <p:nvSpPr>
            <p:cNvPr id="10" name="TextBox 10"/>
            <p:cNvSpPr txBox="1"/>
            <p:nvPr/>
          </p:nvSpPr>
          <p:spPr>
            <a:xfrm>
              <a:off x="114300" y="-38100"/>
              <a:ext cx="584200" cy="736600"/>
            </a:xfrm>
            <a:prstGeom prst="rect">
              <a:avLst/>
            </a:prstGeom>
          </p:spPr>
          <p:txBody>
            <a:bodyPr lIns="50800" tIns="50800" rIns="50800" bIns="50800" rtlCol="0" anchor="ctr"/>
            <a:lstStyle/>
            <a:p>
              <a:pPr algn="ctr">
                <a:lnSpc>
                  <a:spcPts val="1489"/>
                </a:lnSpc>
              </a:pPr>
              <a:endParaRPr>
                <a:solidFill>
                  <a:prstClr val="black"/>
                </a:solidFill>
              </a:endParaRPr>
            </a:p>
          </p:txBody>
        </p:sp>
      </p:grpSp>
      <p:grpSp>
        <p:nvGrpSpPr>
          <p:cNvPr id="11" name="Group 11"/>
          <p:cNvGrpSpPr>
            <a:grpSpLocks noChangeAspect="1"/>
          </p:cNvGrpSpPr>
          <p:nvPr/>
        </p:nvGrpSpPr>
        <p:grpSpPr>
          <a:xfrm>
            <a:off x="5709465" y="1937750"/>
            <a:ext cx="2615905" cy="3020341"/>
            <a:chOff x="0" y="0"/>
            <a:chExt cx="4282440" cy="3708400"/>
          </a:xfrm>
        </p:grpSpPr>
        <p:sp>
          <p:nvSpPr>
            <p:cNvPr id="12" name="Freeform 1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FFF6D1"/>
            </a:solidFill>
            <a:ln w="12700">
              <a:solidFill>
                <a:srgbClr val="000000"/>
              </a:solidFill>
            </a:ln>
          </p:spPr>
        </p:sp>
      </p:grpSp>
      <p:grpSp>
        <p:nvGrpSpPr>
          <p:cNvPr id="13" name="Group 13"/>
          <p:cNvGrpSpPr/>
          <p:nvPr/>
        </p:nvGrpSpPr>
        <p:grpSpPr>
          <a:xfrm>
            <a:off x="7743217" y="3486327"/>
            <a:ext cx="2615905" cy="2997391"/>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3131"/>
            </a:solidFill>
            <a:ln cap="sq">
              <a:noFill/>
              <a:prstDash val="solid"/>
              <a:miter/>
            </a:ln>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1489"/>
                </a:lnSpc>
              </a:pPr>
              <a:endParaRPr>
                <a:solidFill>
                  <a:prstClr val="black"/>
                </a:solidFill>
              </a:endParaRPr>
            </a:p>
          </p:txBody>
        </p:sp>
      </p:grpSp>
      <p:sp>
        <p:nvSpPr>
          <p:cNvPr id="16" name="AutoShape 16"/>
          <p:cNvSpPr/>
          <p:nvPr/>
        </p:nvSpPr>
        <p:spPr>
          <a:xfrm flipV="1">
            <a:off x="37" y="6797675"/>
            <a:ext cx="9144000" cy="12700"/>
          </a:xfrm>
          <a:prstGeom prst="line">
            <a:avLst/>
          </a:prstGeom>
          <a:ln w="142875" cap="flat">
            <a:solidFill>
              <a:srgbClr val="B23E3E"/>
            </a:solidFill>
            <a:prstDash val="solid"/>
            <a:headEnd type="none" w="sm" len="sm"/>
            <a:tailEnd type="none" w="sm" len="sm"/>
          </a:ln>
        </p:spPr>
      </p:sp>
      <p:sp>
        <p:nvSpPr>
          <p:cNvPr id="17" name="TextBox 17"/>
          <p:cNvSpPr txBox="1"/>
          <p:nvPr/>
        </p:nvSpPr>
        <p:spPr>
          <a:xfrm>
            <a:off x="514467" y="1212358"/>
            <a:ext cx="5489569" cy="320601"/>
          </a:xfrm>
          <a:prstGeom prst="rect">
            <a:avLst/>
          </a:prstGeom>
        </p:spPr>
        <p:txBody>
          <a:bodyPr lIns="0" tIns="0" rIns="0" bIns="0" rtlCol="0" anchor="t">
            <a:spAutoFit/>
          </a:bodyPr>
          <a:lstStyle/>
          <a:p>
            <a:pPr>
              <a:lnSpc>
                <a:spcPts val="2463"/>
              </a:lnSpc>
              <a:spcBef>
                <a:spcPct val="0"/>
              </a:spcBef>
            </a:pPr>
            <a:r>
              <a:rPr lang="en-US" sz="2200" spc="223">
                <a:solidFill>
                  <a:srgbClr val="FFFFFF"/>
                </a:solidFill>
                <a:latin typeface="Poppins Italics"/>
                <a:ea typeface="Poppins Italics"/>
                <a:cs typeface="Poppins Italics"/>
                <a:sym typeface="Poppins Italics"/>
              </a:rPr>
              <a:t>Ketrampilan </a:t>
            </a:r>
          </a:p>
        </p:txBody>
      </p:sp>
      <p:sp>
        <p:nvSpPr>
          <p:cNvPr id="18" name="TextBox 18"/>
          <p:cNvSpPr txBox="1"/>
          <p:nvPr/>
        </p:nvSpPr>
        <p:spPr>
          <a:xfrm>
            <a:off x="514351" y="2602290"/>
            <a:ext cx="5489685" cy="2154436"/>
          </a:xfrm>
          <a:prstGeom prst="rect">
            <a:avLst/>
          </a:prstGeom>
        </p:spPr>
        <p:txBody>
          <a:bodyPr lIns="0" tIns="0" rIns="0" bIns="0" rtlCol="0" anchor="t">
            <a:spAutoFit/>
          </a:bodyPr>
          <a:lstStyle/>
          <a:p>
            <a:pPr>
              <a:lnSpc>
                <a:spcPts val="2352"/>
              </a:lnSpc>
            </a:pPr>
            <a:r>
              <a:rPr lang="en-US" sz="2000" spc="98">
                <a:solidFill>
                  <a:srgbClr val="1B3640"/>
                </a:solidFill>
                <a:latin typeface="Poppins"/>
                <a:ea typeface="Poppins"/>
                <a:cs typeface="Poppins"/>
                <a:sym typeface="Poppins"/>
              </a:rPr>
              <a:t>Ketrampilan soft skill dan hard skill yang dibutuhkan start - up bisnis adalah :</a:t>
            </a:r>
          </a:p>
          <a:p>
            <a:pPr>
              <a:lnSpc>
                <a:spcPts val="2352"/>
              </a:lnSpc>
            </a:pPr>
            <a:r>
              <a:rPr lang="en-US" sz="2000" spc="98">
                <a:solidFill>
                  <a:srgbClr val="1B3640"/>
                </a:solidFill>
                <a:latin typeface="Poppins"/>
                <a:ea typeface="Poppins"/>
                <a:cs typeface="Poppins"/>
                <a:sym typeface="Poppins"/>
              </a:rPr>
              <a:t>1. Kemampuan Komunikasi</a:t>
            </a:r>
          </a:p>
          <a:p>
            <a:pPr>
              <a:lnSpc>
                <a:spcPts val="2352"/>
              </a:lnSpc>
            </a:pPr>
            <a:r>
              <a:rPr lang="en-US" sz="2000" spc="98">
                <a:solidFill>
                  <a:srgbClr val="1B3640"/>
                </a:solidFill>
                <a:latin typeface="Poppins"/>
                <a:ea typeface="Poppins"/>
                <a:cs typeface="Poppins"/>
                <a:sym typeface="Poppins"/>
              </a:rPr>
              <a:t>2. Aspek Keteknikan</a:t>
            </a:r>
          </a:p>
          <a:p>
            <a:pPr>
              <a:lnSpc>
                <a:spcPts val="2352"/>
              </a:lnSpc>
            </a:pPr>
            <a:r>
              <a:rPr lang="en-US" sz="2000" spc="98">
                <a:solidFill>
                  <a:srgbClr val="1B3640"/>
                </a:solidFill>
                <a:latin typeface="Poppins"/>
                <a:ea typeface="Poppins"/>
                <a:cs typeface="Poppins"/>
                <a:sym typeface="Poppins"/>
              </a:rPr>
              <a:t>3. Pembuatan Bisnis Plan</a:t>
            </a:r>
          </a:p>
          <a:p>
            <a:pPr>
              <a:lnSpc>
                <a:spcPts val="2352"/>
              </a:lnSpc>
            </a:pPr>
            <a:r>
              <a:rPr lang="en-US" sz="2000" spc="98">
                <a:solidFill>
                  <a:srgbClr val="1B3640"/>
                </a:solidFill>
                <a:latin typeface="Poppins"/>
                <a:ea typeface="Poppins"/>
                <a:cs typeface="Poppins"/>
                <a:sym typeface="Poppins"/>
              </a:rPr>
              <a:t>4. Ketrampilan Teknis</a:t>
            </a:r>
          </a:p>
          <a:p>
            <a:pPr>
              <a:lnSpc>
                <a:spcPts val="2352"/>
              </a:lnSpc>
            </a:pPr>
            <a:r>
              <a:rPr lang="en-US" sz="2000" spc="98">
                <a:solidFill>
                  <a:srgbClr val="1B3640"/>
                </a:solidFill>
                <a:latin typeface="Poppins"/>
                <a:ea typeface="Poppins"/>
                <a:cs typeface="Poppins"/>
                <a:sym typeface="Poppins"/>
              </a:rPr>
              <a:t>5. Memanajemen dan Memotivasi Orang</a:t>
            </a:r>
          </a:p>
        </p:txBody>
      </p:sp>
      <p:sp>
        <p:nvSpPr>
          <p:cNvPr id="19" name="TextBox 19"/>
          <p:cNvSpPr txBox="1"/>
          <p:nvPr/>
        </p:nvSpPr>
        <p:spPr>
          <a:xfrm>
            <a:off x="514467" y="1723557"/>
            <a:ext cx="5489569" cy="872034"/>
          </a:xfrm>
          <a:prstGeom prst="rect">
            <a:avLst/>
          </a:prstGeom>
        </p:spPr>
        <p:txBody>
          <a:bodyPr lIns="0" tIns="0" rIns="0" bIns="0" rtlCol="0" anchor="t">
            <a:spAutoFit/>
          </a:bodyPr>
          <a:lstStyle/>
          <a:p>
            <a:pPr>
              <a:lnSpc>
                <a:spcPts val="3387"/>
              </a:lnSpc>
              <a:spcBef>
                <a:spcPct val="0"/>
              </a:spcBef>
            </a:pPr>
            <a:r>
              <a:rPr lang="en-US" sz="3100" spc="77">
                <a:solidFill>
                  <a:srgbClr val="1B3640"/>
                </a:solidFill>
                <a:latin typeface="Poppins Bold"/>
                <a:ea typeface="Poppins Bold"/>
                <a:cs typeface="Poppins Bold"/>
                <a:sym typeface="Poppins Bold"/>
              </a:rPr>
              <a:t>SOFT SKILL DAN HARD SKILL</a:t>
            </a:r>
          </a:p>
        </p:txBody>
      </p:sp>
      <p:sp>
        <p:nvSpPr>
          <p:cNvPr id="20" name="TextBox 20"/>
          <p:cNvSpPr txBox="1"/>
          <p:nvPr/>
        </p:nvSpPr>
        <p:spPr>
          <a:xfrm>
            <a:off x="514467" y="5358190"/>
            <a:ext cx="5489685" cy="1231106"/>
          </a:xfrm>
          <a:prstGeom prst="rect">
            <a:avLst/>
          </a:prstGeom>
        </p:spPr>
        <p:txBody>
          <a:bodyPr lIns="0" tIns="0" rIns="0" bIns="0" rtlCol="0" anchor="t">
            <a:spAutoFit/>
          </a:bodyPr>
          <a:lstStyle/>
          <a:p>
            <a:pPr>
              <a:lnSpc>
                <a:spcPts val="2352"/>
              </a:lnSpc>
            </a:pPr>
            <a:r>
              <a:rPr lang="en-US" sz="2000" spc="98">
                <a:solidFill>
                  <a:srgbClr val="1B3640"/>
                </a:solidFill>
                <a:latin typeface="Poppins"/>
                <a:ea typeface="Poppins"/>
                <a:cs typeface="Poppins"/>
                <a:sym typeface="Poppins"/>
              </a:rPr>
              <a:t>Faktor soft skill yang dianggap penting, yaitu</a:t>
            </a:r>
          </a:p>
          <a:p>
            <a:pPr>
              <a:lnSpc>
                <a:spcPts val="2352"/>
              </a:lnSpc>
            </a:pPr>
            <a:r>
              <a:rPr lang="en-US" sz="2000" spc="98">
                <a:solidFill>
                  <a:srgbClr val="1B3640"/>
                </a:solidFill>
                <a:latin typeface="Poppins"/>
                <a:ea typeface="Poppins"/>
                <a:cs typeface="Poppins"/>
                <a:sym typeface="Poppins"/>
              </a:rPr>
              <a:t>Kemampuan Komunikasi dan Kemampuan Memotivasi Orang</a:t>
            </a:r>
          </a:p>
        </p:txBody>
      </p:sp>
    </p:spTree>
    <p:extLst>
      <p:ext uri="{BB962C8B-B14F-4D97-AF65-F5344CB8AC3E}">
        <p14:creationId xmlns:p14="http://schemas.microsoft.com/office/powerpoint/2010/main" val="1294871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8228" y="3805208"/>
            <a:ext cx="9147413" cy="2858762"/>
          </a:xfrm>
          <a:custGeom>
            <a:avLst/>
            <a:gdLst/>
            <a:ahLst/>
            <a:cxnLst/>
            <a:rect l="l" t="t" r="r" b="b"/>
            <a:pathLst>
              <a:path w="18294825" h="4288143" extrusionOk="0">
                <a:moveTo>
                  <a:pt x="0" y="0"/>
                </a:moveTo>
                <a:lnTo>
                  <a:pt x="18294824" y="0"/>
                </a:lnTo>
                <a:lnTo>
                  <a:pt x="18294824" y="4288143"/>
                </a:lnTo>
                <a:lnTo>
                  <a:pt x="0" y="4288143"/>
                </a:lnTo>
                <a:lnTo>
                  <a:pt x="0" y="0"/>
                </a:lnTo>
                <a:close/>
              </a:path>
            </a:pathLst>
          </a:custGeom>
          <a:blipFill rotWithShape="1">
            <a:blip r:embed="rId3">
              <a:alphaModFix/>
            </a:blip>
            <a:stretch>
              <a:fillRect/>
            </a:stretch>
          </a:blipFill>
          <a:ln>
            <a:noFill/>
          </a:ln>
        </p:spPr>
      </p:sp>
      <p:sp>
        <p:nvSpPr>
          <p:cNvPr id="85" name="Google Shape;85;p1"/>
          <p:cNvSpPr/>
          <p:nvPr/>
        </p:nvSpPr>
        <p:spPr>
          <a:xfrm>
            <a:off x="7203" y="5522824"/>
            <a:ext cx="9142694" cy="1468742"/>
          </a:xfrm>
          <a:custGeom>
            <a:avLst/>
            <a:gdLst/>
            <a:ahLst/>
            <a:cxnLst/>
            <a:rect l="l" t="t" r="r" b="b"/>
            <a:pathLst>
              <a:path w="18285387" h="2203113" extrusionOk="0">
                <a:moveTo>
                  <a:pt x="0" y="0"/>
                </a:moveTo>
                <a:lnTo>
                  <a:pt x="18285387" y="0"/>
                </a:lnTo>
                <a:lnTo>
                  <a:pt x="18285387" y="2203113"/>
                </a:lnTo>
                <a:lnTo>
                  <a:pt x="0" y="2203113"/>
                </a:lnTo>
                <a:lnTo>
                  <a:pt x="0" y="0"/>
                </a:lnTo>
                <a:close/>
              </a:path>
            </a:pathLst>
          </a:custGeom>
          <a:blipFill rotWithShape="1">
            <a:blip r:embed="rId4">
              <a:alphaModFix/>
            </a:blip>
            <a:stretch>
              <a:fillRect/>
            </a:stretch>
          </a:blipFill>
          <a:ln>
            <a:noFill/>
          </a:ln>
        </p:spPr>
      </p:sp>
      <p:sp>
        <p:nvSpPr>
          <p:cNvPr id="86" name="Google Shape;86;p1"/>
          <p:cNvSpPr/>
          <p:nvPr/>
        </p:nvSpPr>
        <p:spPr>
          <a:xfrm rot="2872895">
            <a:off x="1421884" y="2609124"/>
            <a:ext cx="796925" cy="4746546"/>
          </a:xfrm>
          <a:custGeom>
            <a:avLst/>
            <a:gdLst/>
            <a:ahLst/>
            <a:cxnLst/>
            <a:rect l="l" t="t" r="r" b="b"/>
            <a:pathLst>
              <a:path w="1593850" h="12657455" extrusionOk="0">
                <a:moveTo>
                  <a:pt x="424434" y="0"/>
                </a:moveTo>
                <a:lnTo>
                  <a:pt x="1190117" y="0"/>
                </a:lnTo>
                <a:cubicBezTo>
                  <a:pt x="1217930" y="3782187"/>
                  <a:pt x="1391285" y="7984744"/>
                  <a:pt x="1561211" y="10941050"/>
                </a:cubicBezTo>
                <a:lnTo>
                  <a:pt x="1593850" y="11490325"/>
                </a:lnTo>
                <a:lnTo>
                  <a:pt x="538607" y="12657455"/>
                </a:lnTo>
                <a:lnTo>
                  <a:pt x="0" y="12170410"/>
                </a:lnTo>
                <a:lnTo>
                  <a:pt x="28321" y="11802872"/>
                </a:lnTo>
                <a:cubicBezTo>
                  <a:pt x="241935" y="8896223"/>
                  <a:pt x="451739" y="4136771"/>
                  <a:pt x="424434" y="0"/>
                </a:cubicBezTo>
                <a:close/>
              </a:path>
            </a:pathLst>
          </a:custGeom>
          <a:solidFill>
            <a:srgbClr val="FFCF9F"/>
          </a:solidFill>
          <a:ln>
            <a:noFill/>
          </a:ln>
        </p:spPr>
        <p:txBody>
          <a:bodyPr spcFirstLastPara="1" wrap="square" lIns="51197" tIns="51197" rIns="51197" bIns="51197" anchor="ctr" anchorCtr="0">
            <a:noAutofit/>
          </a:bodyPr>
          <a:lstStyle/>
          <a:p>
            <a:endParaRPr>
              <a:solidFill>
                <a:prstClr val="black"/>
              </a:solidFill>
            </a:endParaRPr>
          </a:p>
        </p:txBody>
      </p:sp>
      <p:sp>
        <p:nvSpPr>
          <p:cNvPr id="87" name="Google Shape;87;p1"/>
          <p:cNvSpPr/>
          <p:nvPr/>
        </p:nvSpPr>
        <p:spPr>
          <a:xfrm rot="2872895">
            <a:off x="1313763" y="2503381"/>
            <a:ext cx="526098" cy="4746546"/>
          </a:xfrm>
          <a:custGeom>
            <a:avLst/>
            <a:gdLst/>
            <a:ahLst/>
            <a:cxnLst/>
            <a:rect l="l" t="t" r="r" b="b"/>
            <a:pathLst>
              <a:path w="1052195" h="12657455" extrusionOk="0">
                <a:moveTo>
                  <a:pt x="286004" y="0"/>
                </a:moveTo>
                <a:lnTo>
                  <a:pt x="779907" y="0"/>
                </a:lnTo>
                <a:cubicBezTo>
                  <a:pt x="799338" y="4097401"/>
                  <a:pt x="928878" y="8688070"/>
                  <a:pt x="1046607" y="11653266"/>
                </a:cubicBezTo>
                <a:lnTo>
                  <a:pt x="1052195" y="11789156"/>
                </a:lnTo>
                <a:lnTo>
                  <a:pt x="267208" y="12657455"/>
                </a:lnTo>
                <a:lnTo>
                  <a:pt x="0" y="12415901"/>
                </a:lnTo>
                <a:lnTo>
                  <a:pt x="1016" y="12396470"/>
                </a:lnTo>
                <a:cubicBezTo>
                  <a:pt x="148209" y="9579229"/>
                  <a:pt x="304927" y="4432173"/>
                  <a:pt x="286004" y="0"/>
                </a:cubicBezTo>
                <a:close/>
              </a:path>
            </a:pathLst>
          </a:custGeom>
          <a:solidFill>
            <a:srgbClr val="FDF3AE"/>
          </a:solidFill>
          <a:ln>
            <a:noFill/>
          </a:ln>
        </p:spPr>
        <p:txBody>
          <a:bodyPr spcFirstLastPara="1" wrap="square" lIns="51197" tIns="51197" rIns="51197" bIns="51197" anchor="ctr" anchorCtr="0">
            <a:noAutofit/>
          </a:bodyPr>
          <a:lstStyle/>
          <a:p>
            <a:endParaRPr>
              <a:solidFill>
                <a:prstClr val="black"/>
              </a:solidFill>
            </a:endParaRPr>
          </a:p>
        </p:txBody>
      </p:sp>
      <p:sp>
        <p:nvSpPr>
          <p:cNvPr id="88" name="Google Shape;88;p1"/>
          <p:cNvSpPr/>
          <p:nvPr/>
        </p:nvSpPr>
        <p:spPr>
          <a:xfrm>
            <a:off x="2285298" y="1582683"/>
            <a:ext cx="2107382" cy="2612437"/>
          </a:xfrm>
          <a:custGeom>
            <a:avLst/>
            <a:gdLst/>
            <a:ahLst/>
            <a:cxnLst/>
            <a:rect l="l" t="t" r="r" b="b"/>
            <a:pathLst>
              <a:path w="4214764" h="3918656" extrusionOk="0">
                <a:moveTo>
                  <a:pt x="0" y="0"/>
                </a:moveTo>
                <a:lnTo>
                  <a:pt x="4214765" y="0"/>
                </a:lnTo>
                <a:lnTo>
                  <a:pt x="4214765" y="3918656"/>
                </a:lnTo>
                <a:lnTo>
                  <a:pt x="0" y="3918656"/>
                </a:lnTo>
                <a:lnTo>
                  <a:pt x="0" y="0"/>
                </a:lnTo>
                <a:close/>
              </a:path>
            </a:pathLst>
          </a:custGeom>
          <a:blipFill rotWithShape="1">
            <a:blip r:embed="rId5">
              <a:alphaModFix/>
            </a:blip>
            <a:stretch>
              <a:fillRect/>
            </a:stretch>
          </a:blipFill>
          <a:ln>
            <a:noFill/>
          </a:ln>
        </p:spPr>
      </p:sp>
      <p:sp>
        <p:nvSpPr>
          <p:cNvPr id="89" name="Google Shape;89;p1"/>
          <p:cNvSpPr/>
          <p:nvPr/>
        </p:nvSpPr>
        <p:spPr>
          <a:xfrm>
            <a:off x="-19145" y="5911866"/>
            <a:ext cx="9185160" cy="1096967"/>
          </a:xfrm>
          <a:custGeom>
            <a:avLst/>
            <a:gdLst/>
            <a:ahLst/>
            <a:cxnLst/>
            <a:rect l="l" t="t" r="r" b="b"/>
            <a:pathLst>
              <a:path w="18370320" h="1645450" extrusionOk="0">
                <a:moveTo>
                  <a:pt x="0" y="0"/>
                </a:moveTo>
                <a:lnTo>
                  <a:pt x="18370320" y="0"/>
                </a:lnTo>
                <a:lnTo>
                  <a:pt x="18370320" y="1645451"/>
                </a:lnTo>
                <a:lnTo>
                  <a:pt x="0" y="1645451"/>
                </a:lnTo>
                <a:lnTo>
                  <a:pt x="0" y="0"/>
                </a:lnTo>
                <a:close/>
              </a:path>
            </a:pathLst>
          </a:custGeom>
          <a:blipFill rotWithShape="1">
            <a:blip r:embed="rId6">
              <a:alphaModFix/>
            </a:blip>
            <a:stretch>
              <a:fillRect/>
            </a:stretch>
          </a:blipFill>
          <a:ln>
            <a:noFill/>
          </a:ln>
        </p:spPr>
      </p:sp>
      <p:sp>
        <p:nvSpPr>
          <p:cNvPr id="90" name="Google Shape;90;p1"/>
          <p:cNvSpPr/>
          <p:nvPr/>
        </p:nvSpPr>
        <p:spPr>
          <a:xfrm>
            <a:off x="456908" y="1956178"/>
            <a:ext cx="1039716" cy="783018"/>
          </a:xfrm>
          <a:custGeom>
            <a:avLst/>
            <a:gdLst/>
            <a:ahLst/>
            <a:cxnLst/>
            <a:rect l="l" t="t" r="r" b="b"/>
            <a:pathLst>
              <a:path w="2079432" h="1174527" extrusionOk="0">
                <a:moveTo>
                  <a:pt x="0" y="0"/>
                </a:moveTo>
                <a:lnTo>
                  <a:pt x="2079432" y="0"/>
                </a:lnTo>
                <a:lnTo>
                  <a:pt x="2079432" y="1174527"/>
                </a:lnTo>
                <a:lnTo>
                  <a:pt x="0" y="1174527"/>
                </a:lnTo>
                <a:lnTo>
                  <a:pt x="0" y="0"/>
                </a:lnTo>
                <a:close/>
              </a:path>
            </a:pathLst>
          </a:custGeom>
          <a:blipFill rotWithShape="1">
            <a:blip r:embed="rId7">
              <a:alphaModFix/>
            </a:blip>
            <a:stretch>
              <a:fillRect/>
            </a:stretch>
          </a:blipFill>
          <a:ln>
            <a:noFill/>
          </a:ln>
        </p:spPr>
      </p:sp>
      <p:sp>
        <p:nvSpPr>
          <p:cNvPr id="91" name="Google Shape;91;p1"/>
          <p:cNvSpPr/>
          <p:nvPr/>
        </p:nvSpPr>
        <p:spPr>
          <a:xfrm>
            <a:off x="1744095" y="419988"/>
            <a:ext cx="993821" cy="822396"/>
          </a:xfrm>
          <a:custGeom>
            <a:avLst/>
            <a:gdLst/>
            <a:ahLst/>
            <a:cxnLst/>
            <a:rect l="l" t="t" r="r" b="b"/>
            <a:pathLst>
              <a:path w="1987642" h="1233594" extrusionOk="0">
                <a:moveTo>
                  <a:pt x="0" y="0"/>
                </a:moveTo>
                <a:lnTo>
                  <a:pt x="1987643" y="0"/>
                </a:lnTo>
                <a:lnTo>
                  <a:pt x="1987643" y="1233594"/>
                </a:lnTo>
                <a:lnTo>
                  <a:pt x="0" y="1233594"/>
                </a:lnTo>
                <a:lnTo>
                  <a:pt x="0" y="0"/>
                </a:lnTo>
                <a:close/>
              </a:path>
            </a:pathLst>
          </a:custGeom>
          <a:blipFill rotWithShape="1">
            <a:blip r:embed="rId8">
              <a:alphaModFix/>
            </a:blip>
            <a:stretch>
              <a:fillRect/>
            </a:stretch>
          </a:blipFill>
          <a:ln>
            <a:noFill/>
          </a:ln>
        </p:spPr>
      </p:sp>
      <p:sp>
        <p:nvSpPr>
          <p:cNvPr id="92" name="Google Shape;92;p1"/>
          <p:cNvSpPr/>
          <p:nvPr/>
        </p:nvSpPr>
        <p:spPr>
          <a:xfrm>
            <a:off x="3338990" y="1168796"/>
            <a:ext cx="604799" cy="489102"/>
          </a:xfrm>
          <a:custGeom>
            <a:avLst/>
            <a:gdLst/>
            <a:ahLst/>
            <a:cxnLst/>
            <a:rect l="l" t="t" r="r" b="b"/>
            <a:pathLst>
              <a:path w="1209597" h="733653" extrusionOk="0">
                <a:moveTo>
                  <a:pt x="0" y="0"/>
                </a:moveTo>
                <a:lnTo>
                  <a:pt x="1209596" y="0"/>
                </a:lnTo>
                <a:lnTo>
                  <a:pt x="1209596" y="733654"/>
                </a:lnTo>
                <a:lnTo>
                  <a:pt x="0" y="733654"/>
                </a:lnTo>
                <a:lnTo>
                  <a:pt x="0" y="0"/>
                </a:lnTo>
                <a:close/>
              </a:path>
            </a:pathLst>
          </a:custGeom>
          <a:blipFill rotWithShape="1">
            <a:blip r:embed="rId9">
              <a:alphaModFix/>
            </a:blip>
            <a:stretch>
              <a:fillRect/>
            </a:stretch>
          </a:blipFill>
          <a:ln>
            <a:noFill/>
          </a:ln>
        </p:spPr>
      </p:sp>
      <p:sp>
        <p:nvSpPr>
          <p:cNvPr id="93" name="Google Shape;93;p1"/>
          <p:cNvSpPr/>
          <p:nvPr/>
        </p:nvSpPr>
        <p:spPr>
          <a:xfrm>
            <a:off x="4889448" y="3104747"/>
            <a:ext cx="739273" cy="593435"/>
          </a:xfrm>
          <a:custGeom>
            <a:avLst/>
            <a:gdLst/>
            <a:ahLst/>
            <a:cxnLst/>
            <a:rect l="l" t="t" r="r" b="b"/>
            <a:pathLst>
              <a:path w="1478546" h="890153" extrusionOk="0">
                <a:moveTo>
                  <a:pt x="0" y="0"/>
                </a:moveTo>
                <a:lnTo>
                  <a:pt x="1478546" y="0"/>
                </a:lnTo>
                <a:lnTo>
                  <a:pt x="1478546" y="890152"/>
                </a:lnTo>
                <a:lnTo>
                  <a:pt x="0" y="890152"/>
                </a:lnTo>
                <a:lnTo>
                  <a:pt x="0" y="0"/>
                </a:lnTo>
                <a:close/>
              </a:path>
            </a:pathLst>
          </a:custGeom>
          <a:blipFill rotWithShape="1">
            <a:blip r:embed="rId10">
              <a:alphaModFix/>
            </a:blip>
            <a:stretch>
              <a:fillRect/>
            </a:stretch>
          </a:blipFill>
          <a:ln>
            <a:noFill/>
          </a:ln>
        </p:spPr>
      </p:sp>
      <p:sp>
        <p:nvSpPr>
          <p:cNvPr id="94" name="Google Shape;94;p1"/>
          <p:cNvSpPr/>
          <p:nvPr/>
        </p:nvSpPr>
        <p:spPr>
          <a:xfrm>
            <a:off x="6270603" y="1462163"/>
            <a:ext cx="894832" cy="673905"/>
          </a:xfrm>
          <a:custGeom>
            <a:avLst/>
            <a:gdLst/>
            <a:ahLst/>
            <a:cxnLst/>
            <a:rect l="l" t="t" r="r" b="b"/>
            <a:pathLst>
              <a:path w="1789664" h="1010858" extrusionOk="0">
                <a:moveTo>
                  <a:pt x="0" y="0"/>
                </a:moveTo>
                <a:lnTo>
                  <a:pt x="1789664" y="0"/>
                </a:lnTo>
                <a:lnTo>
                  <a:pt x="1789664" y="1010857"/>
                </a:lnTo>
                <a:lnTo>
                  <a:pt x="0" y="1010857"/>
                </a:lnTo>
                <a:lnTo>
                  <a:pt x="0" y="0"/>
                </a:lnTo>
                <a:close/>
              </a:path>
            </a:pathLst>
          </a:custGeom>
          <a:blipFill rotWithShape="1">
            <a:blip r:embed="rId11">
              <a:alphaModFix/>
            </a:blip>
            <a:stretch>
              <a:fillRect/>
            </a:stretch>
          </a:blipFill>
          <a:ln>
            <a:noFill/>
          </a:ln>
        </p:spPr>
      </p:sp>
      <p:sp>
        <p:nvSpPr>
          <p:cNvPr id="95" name="Google Shape;95;p1"/>
          <p:cNvSpPr/>
          <p:nvPr/>
        </p:nvSpPr>
        <p:spPr>
          <a:xfrm>
            <a:off x="1862484" y="2888901"/>
            <a:ext cx="696215" cy="521917"/>
          </a:xfrm>
          <a:custGeom>
            <a:avLst/>
            <a:gdLst/>
            <a:ahLst/>
            <a:cxnLst/>
            <a:rect l="l" t="t" r="r" b="b"/>
            <a:pathLst>
              <a:path w="1392430" h="782875" extrusionOk="0">
                <a:moveTo>
                  <a:pt x="0" y="0"/>
                </a:moveTo>
                <a:lnTo>
                  <a:pt x="1392431" y="0"/>
                </a:lnTo>
                <a:lnTo>
                  <a:pt x="1392431" y="782876"/>
                </a:lnTo>
                <a:lnTo>
                  <a:pt x="0" y="782876"/>
                </a:lnTo>
                <a:lnTo>
                  <a:pt x="0" y="0"/>
                </a:lnTo>
                <a:close/>
              </a:path>
            </a:pathLst>
          </a:custGeom>
          <a:blipFill rotWithShape="1">
            <a:blip r:embed="rId12">
              <a:alphaModFix/>
            </a:blip>
            <a:stretch>
              <a:fillRect/>
            </a:stretch>
          </a:blipFill>
          <a:ln>
            <a:noFill/>
          </a:ln>
        </p:spPr>
      </p:sp>
      <p:sp>
        <p:nvSpPr>
          <p:cNvPr id="96" name="Google Shape;96;p1"/>
          <p:cNvSpPr/>
          <p:nvPr/>
        </p:nvSpPr>
        <p:spPr>
          <a:xfrm>
            <a:off x="8373919" y="2136068"/>
            <a:ext cx="511462" cy="423239"/>
          </a:xfrm>
          <a:custGeom>
            <a:avLst/>
            <a:gdLst/>
            <a:ahLst/>
            <a:cxnLst/>
            <a:rect l="l" t="t" r="r" b="b"/>
            <a:pathLst>
              <a:path w="1022924" h="634858" extrusionOk="0">
                <a:moveTo>
                  <a:pt x="0" y="0"/>
                </a:moveTo>
                <a:lnTo>
                  <a:pt x="1022924" y="0"/>
                </a:lnTo>
                <a:lnTo>
                  <a:pt x="1022924" y="634859"/>
                </a:lnTo>
                <a:lnTo>
                  <a:pt x="0" y="634859"/>
                </a:lnTo>
                <a:lnTo>
                  <a:pt x="0" y="0"/>
                </a:lnTo>
                <a:close/>
              </a:path>
            </a:pathLst>
          </a:custGeom>
          <a:blipFill rotWithShape="1">
            <a:blip r:embed="rId13">
              <a:alphaModFix/>
            </a:blip>
            <a:stretch>
              <a:fillRect/>
            </a:stretch>
          </a:blipFill>
          <a:ln>
            <a:noFill/>
          </a:ln>
        </p:spPr>
      </p:sp>
      <p:sp>
        <p:nvSpPr>
          <p:cNvPr id="97" name="Google Shape;97;p1"/>
          <p:cNvSpPr/>
          <p:nvPr/>
        </p:nvSpPr>
        <p:spPr>
          <a:xfrm>
            <a:off x="-24365" y="5911219"/>
            <a:ext cx="9185160" cy="1096967"/>
          </a:xfrm>
          <a:custGeom>
            <a:avLst/>
            <a:gdLst/>
            <a:ahLst/>
            <a:cxnLst/>
            <a:rect l="l" t="t" r="r" b="b"/>
            <a:pathLst>
              <a:path w="18370320" h="1645450" extrusionOk="0">
                <a:moveTo>
                  <a:pt x="0" y="0"/>
                </a:moveTo>
                <a:lnTo>
                  <a:pt x="18370320" y="0"/>
                </a:lnTo>
                <a:lnTo>
                  <a:pt x="18370320" y="1645451"/>
                </a:lnTo>
                <a:lnTo>
                  <a:pt x="0" y="1645451"/>
                </a:lnTo>
                <a:lnTo>
                  <a:pt x="0" y="0"/>
                </a:lnTo>
                <a:close/>
              </a:path>
            </a:pathLst>
          </a:custGeom>
          <a:blipFill rotWithShape="1">
            <a:blip r:embed="rId6">
              <a:alphaModFix/>
            </a:blip>
            <a:stretch>
              <a:fillRect/>
            </a:stretch>
          </a:blipFill>
          <a:ln>
            <a:noFill/>
          </a:ln>
        </p:spPr>
      </p:sp>
      <p:grpSp>
        <p:nvGrpSpPr>
          <p:cNvPr id="98" name="Google Shape;98;p1"/>
          <p:cNvGrpSpPr/>
          <p:nvPr/>
        </p:nvGrpSpPr>
        <p:grpSpPr>
          <a:xfrm>
            <a:off x="5259084" y="326549"/>
            <a:ext cx="3770308" cy="905273"/>
            <a:chOff x="0" y="131552"/>
            <a:chExt cx="10054155" cy="1810545"/>
          </a:xfrm>
        </p:grpSpPr>
        <p:sp>
          <p:nvSpPr>
            <p:cNvPr id="99" name="Google Shape;99;p1"/>
            <p:cNvSpPr/>
            <p:nvPr/>
          </p:nvSpPr>
          <p:spPr>
            <a:xfrm>
              <a:off x="0" y="131552"/>
              <a:ext cx="1787412" cy="1810545"/>
            </a:xfrm>
            <a:custGeom>
              <a:avLst/>
              <a:gdLst/>
              <a:ahLst/>
              <a:cxnLst/>
              <a:rect l="l" t="t" r="r" b="b"/>
              <a:pathLst>
                <a:path w="1787412" h="1810545" extrusionOk="0">
                  <a:moveTo>
                    <a:pt x="0" y="0"/>
                  </a:moveTo>
                  <a:lnTo>
                    <a:pt x="1787412" y="0"/>
                  </a:lnTo>
                  <a:lnTo>
                    <a:pt x="1787412" y="1810545"/>
                  </a:lnTo>
                  <a:lnTo>
                    <a:pt x="0" y="1810545"/>
                  </a:lnTo>
                  <a:lnTo>
                    <a:pt x="0" y="0"/>
                  </a:lnTo>
                  <a:close/>
                </a:path>
              </a:pathLst>
            </a:custGeom>
            <a:blipFill rotWithShape="1">
              <a:blip r:embed="rId14">
                <a:alphaModFix/>
              </a:blip>
              <a:stretch>
                <a:fillRect/>
              </a:stretch>
            </a:blipFill>
            <a:ln>
              <a:noFill/>
            </a:ln>
          </p:spPr>
        </p:sp>
        <p:sp>
          <p:nvSpPr>
            <p:cNvPr id="102" name="Google Shape;102;p1"/>
            <p:cNvSpPr/>
            <p:nvPr/>
          </p:nvSpPr>
          <p:spPr>
            <a:xfrm>
              <a:off x="6654071" y="131552"/>
              <a:ext cx="3400084" cy="1810545"/>
            </a:xfrm>
            <a:custGeom>
              <a:avLst/>
              <a:gdLst/>
              <a:ahLst/>
              <a:cxnLst/>
              <a:rect l="l" t="t" r="r" b="b"/>
              <a:pathLst>
                <a:path w="3400084" h="1810545" extrusionOk="0">
                  <a:moveTo>
                    <a:pt x="0" y="0"/>
                  </a:moveTo>
                  <a:lnTo>
                    <a:pt x="3400084" y="0"/>
                  </a:lnTo>
                  <a:lnTo>
                    <a:pt x="3400084" y="1810545"/>
                  </a:lnTo>
                  <a:lnTo>
                    <a:pt x="0" y="1810545"/>
                  </a:lnTo>
                  <a:lnTo>
                    <a:pt x="0" y="0"/>
                  </a:lnTo>
                  <a:close/>
                </a:path>
              </a:pathLst>
            </a:custGeom>
            <a:blipFill rotWithShape="1">
              <a:blip r:embed="rId15">
                <a:alphaModFix/>
              </a:blip>
              <a:stretch>
                <a:fillRect/>
              </a:stretch>
            </a:blipFill>
            <a:ln>
              <a:noFill/>
            </a:ln>
          </p:spPr>
        </p:sp>
      </p:grpSp>
      <p:sp>
        <p:nvSpPr>
          <p:cNvPr id="103" name="Google Shape;103;p1"/>
          <p:cNvSpPr txBox="1"/>
          <p:nvPr/>
        </p:nvSpPr>
        <p:spPr>
          <a:xfrm>
            <a:off x="4147899" y="1175008"/>
            <a:ext cx="4855782" cy="2474524"/>
          </a:xfrm>
          <a:prstGeom prst="rect">
            <a:avLst/>
          </a:prstGeom>
          <a:noFill/>
          <a:ln>
            <a:noFill/>
          </a:ln>
        </p:spPr>
        <p:txBody>
          <a:bodyPr spcFirstLastPara="1" wrap="square" lIns="0" tIns="0" rIns="0" bIns="0" anchor="t" anchorCtr="0">
            <a:spAutoFit/>
          </a:bodyPr>
          <a:lstStyle/>
          <a:p>
            <a:pPr algn="r">
              <a:lnSpc>
                <a:spcPct val="120000"/>
              </a:lnSpc>
            </a:pPr>
            <a:r>
              <a:rPr lang="en-US" sz="6700">
                <a:solidFill>
                  <a:srgbClr val="262626"/>
                </a:solidFill>
                <a:latin typeface="Arial"/>
                <a:ea typeface="Arial"/>
                <a:cs typeface="Arial"/>
                <a:sym typeface="Arial"/>
              </a:rPr>
              <a:t>Peluang &amp; </a:t>
            </a:r>
            <a:endParaRPr>
              <a:solidFill>
                <a:prstClr val="black"/>
              </a:solidFill>
            </a:endParaRPr>
          </a:p>
          <a:p>
            <a:pPr algn="r">
              <a:lnSpc>
                <a:spcPct val="120000"/>
              </a:lnSpc>
            </a:pPr>
            <a:r>
              <a:rPr lang="en-US" sz="6700">
                <a:solidFill>
                  <a:srgbClr val="262626"/>
                </a:solidFill>
                <a:latin typeface="Arial"/>
                <a:ea typeface="Arial"/>
                <a:cs typeface="Arial"/>
                <a:sym typeface="Arial"/>
              </a:rPr>
              <a:t>Ide Bisnis  </a:t>
            </a:r>
            <a:endParaRPr>
              <a:solidFill>
                <a:prstClr val="black"/>
              </a:solidFill>
            </a:endParaRPr>
          </a:p>
        </p:txBody>
      </p:sp>
      <p:sp>
        <p:nvSpPr>
          <p:cNvPr id="105" name="Google Shape;105;p1"/>
          <p:cNvSpPr txBox="1"/>
          <p:nvPr/>
        </p:nvSpPr>
        <p:spPr>
          <a:xfrm>
            <a:off x="4785126" y="4187320"/>
            <a:ext cx="4100257" cy="444096"/>
          </a:xfrm>
          <a:prstGeom prst="rect">
            <a:avLst/>
          </a:prstGeom>
          <a:noFill/>
          <a:ln>
            <a:noFill/>
          </a:ln>
        </p:spPr>
        <p:txBody>
          <a:bodyPr spcFirstLastPara="1" wrap="square" lIns="0" tIns="0" rIns="0" bIns="0" anchor="t" anchorCtr="0">
            <a:spAutoFit/>
          </a:bodyPr>
          <a:lstStyle/>
          <a:p>
            <a:pPr algn="ctr">
              <a:lnSpc>
                <a:spcPct val="111001"/>
              </a:lnSpc>
            </a:pPr>
            <a:r>
              <a:rPr lang="en-US" sz="2600" dirty="0" err="1">
                <a:solidFill>
                  <a:srgbClr val="000000"/>
                </a:solidFill>
                <a:latin typeface="Bree Serif"/>
                <a:ea typeface="Bree Serif"/>
                <a:cs typeface="Bree Serif"/>
                <a:sym typeface="Bree Serif"/>
              </a:rPr>
              <a:t>Technopreneurship</a:t>
            </a:r>
            <a:endParaRPr dirty="0">
              <a:solidFill>
                <a:prstClr val="black"/>
              </a:solidFill>
            </a:endParaRPr>
          </a:p>
        </p:txBody>
      </p:sp>
      <p:pic>
        <p:nvPicPr>
          <p:cNvPr id="2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79771" y="220383"/>
            <a:ext cx="823913"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141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
          <p:cNvSpPr/>
          <p:nvPr/>
        </p:nvSpPr>
        <p:spPr>
          <a:xfrm>
            <a:off x="3746421" y="2584891"/>
            <a:ext cx="539973" cy="720027"/>
          </a:xfrm>
          <a:custGeom>
            <a:avLst/>
            <a:gdLst/>
            <a:ahLst/>
            <a:cxnLst/>
            <a:rect l="l" t="t" r="r" b="b"/>
            <a:pathLst>
              <a:path w="1439926" h="1440053" extrusionOk="0">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FF870F"/>
          </a:solidFill>
          <a:ln>
            <a:noFill/>
          </a:ln>
        </p:spPr>
        <p:txBody>
          <a:bodyPr spcFirstLastPara="1" wrap="square" lIns="51197" tIns="51197" rIns="51197" bIns="51197" anchor="ctr" anchorCtr="0">
            <a:noAutofit/>
          </a:bodyPr>
          <a:lstStyle/>
          <a:p>
            <a:endParaRPr>
              <a:solidFill>
                <a:prstClr val="black"/>
              </a:solidFill>
            </a:endParaRPr>
          </a:p>
        </p:txBody>
      </p:sp>
      <p:sp>
        <p:nvSpPr>
          <p:cNvPr id="215" name="Google Shape;215;p3"/>
          <p:cNvSpPr/>
          <p:nvPr/>
        </p:nvSpPr>
        <p:spPr>
          <a:xfrm>
            <a:off x="3746421" y="4538653"/>
            <a:ext cx="539973" cy="720027"/>
          </a:xfrm>
          <a:custGeom>
            <a:avLst/>
            <a:gdLst/>
            <a:ahLst/>
            <a:cxnLst/>
            <a:rect l="l" t="t" r="r" b="b"/>
            <a:pathLst>
              <a:path w="1439926" h="1440053" extrusionOk="0">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96C8E9"/>
          </a:solidFill>
          <a:ln>
            <a:noFill/>
          </a:ln>
        </p:spPr>
        <p:txBody>
          <a:bodyPr spcFirstLastPara="1" wrap="square" lIns="51197" tIns="51197" rIns="51197" bIns="51197" anchor="ctr" anchorCtr="0">
            <a:noAutofit/>
          </a:bodyPr>
          <a:lstStyle/>
          <a:p>
            <a:endParaRPr>
              <a:solidFill>
                <a:prstClr val="black"/>
              </a:solidFill>
            </a:endParaRPr>
          </a:p>
        </p:txBody>
      </p:sp>
      <p:sp>
        <p:nvSpPr>
          <p:cNvPr id="216" name="Google Shape;216;p3"/>
          <p:cNvSpPr/>
          <p:nvPr/>
        </p:nvSpPr>
        <p:spPr>
          <a:xfrm>
            <a:off x="1367753" y="2584891"/>
            <a:ext cx="539972" cy="720027"/>
          </a:xfrm>
          <a:custGeom>
            <a:avLst/>
            <a:gdLst/>
            <a:ahLst/>
            <a:cxnLst/>
            <a:rect l="l" t="t" r="r" b="b"/>
            <a:pathLst>
              <a:path w="1439926" h="1440053" extrusionOk="0">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B0D66C"/>
          </a:solidFill>
          <a:ln>
            <a:noFill/>
          </a:ln>
        </p:spPr>
        <p:txBody>
          <a:bodyPr spcFirstLastPara="1" wrap="square" lIns="51197" tIns="51197" rIns="51197" bIns="51197" anchor="ctr" anchorCtr="0">
            <a:noAutofit/>
          </a:bodyPr>
          <a:lstStyle/>
          <a:p>
            <a:endParaRPr>
              <a:solidFill>
                <a:prstClr val="black"/>
              </a:solidFill>
            </a:endParaRPr>
          </a:p>
        </p:txBody>
      </p:sp>
      <p:sp>
        <p:nvSpPr>
          <p:cNvPr id="217" name="Google Shape;217;p3"/>
          <p:cNvSpPr/>
          <p:nvPr/>
        </p:nvSpPr>
        <p:spPr>
          <a:xfrm>
            <a:off x="1367753" y="4538653"/>
            <a:ext cx="539972" cy="720027"/>
          </a:xfrm>
          <a:custGeom>
            <a:avLst/>
            <a:gdLst/>
            <a:ahLst/>
            <a:cxnLst/>
            <a:rect l="l" t="t" r="r" b="b"/>
            <a:pathLst>
              <a:path w="1439926" h="1440053" extrusionOk="0">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FBE034"/>
          </a:solidFill>
          <a:ln>
            <a:noFill/>
          </a:ln>
        </p:spPr>
        <p:txBody>
          <a:bodyPr spcFirstLastPara="1" wrap="square" lIns="51197" tIns="51197" rIns="51197" bIns="51197" anchor="ctr" anchorCtr="0">
            <a:noAutofit/>
          </a:bodyPr>
          <a:lstStyle/>
          <a:p>
            <a:endParaRPr>
              <a:solidFill>
                <a:prstClr val="black"/>
              </a:solidFill>
            </a:endParaRPr>
          </a:p>
        </p:txBody>
      </p:sp>
      <p:sp>
        <p:nvSpPr>
          <p:cNvPr id="218" name="Google Shape;218;p3"/>
          <p:cNvSpPr txBox="1"/>
          <p:nvPr/>
        </p:nvSpPr>
        <p:spPr>
          <a:xfrm>
            <a:off x="288367" y="467826"/>
            <a:ext cx="8588458" cy="498598"/>
          </a:xfrm>
          <a:prstGeom prst="rect">
            <a:avLst/>
          </a:prstGeom>
          <a:noFill/>
          <a:ln>
            <a:noFill/>
          </a:ln>
        </p:spPr>
        <p:txBody>
          <a:bodyPr spcFirstLastPara="1" wrap="square" lIns="0" tIns="0" rIns="0" bIns="0" anchor="t" anchorCtr="0">
            <a:spAutoFit/>
          </a:bodyPr>
          <a:lstStyle/>
          <a:p>
            <a:pPr algn="ctr">
              <a:lnSpc>
                <a:spcPct val="108000"/>
              </a:lnSpc>
            </a:pPr>
            <a:r>
              <a:rPr lang="en-US" sz="3000">
                <a:solidFill>
                  <a:srgbClr val="000000"/>
                </a:solidFill>
                <a:latin typeface="Arial"/>
                <a:ea typeface="Arial"/>
                <a:cs typeface="Arial"/>
                <a:sym typeface="Arial"/>
              </a:rPr>
              <a:t>Karakteristik Individu Entrepreneur </a:t>
            </a:r>
            <a:endParaRPr>
              <a:solidFill>
                <a:prstClr val="black"/>
              </a:solidFill>
            </a:endParaRPr>
          </a:p>
        </p:txBody>
      </p:sp>
      <p:sp>
        <p:nvSpPr>
          <p:cNvPr id="219" name="Google Shape;219;p3"/>
          <p:cNvSpPr/>
          <p:nvPr/>
        </p:nvSpPr>
        <p:spPr>
          <a:xfrm>
            <a:off x="5652119" y="1226919"/>
            <a:ext cx="3491880" cy="1080000"/>
          </a:xfrm>
          <a:custGeom>
            <a:avLst/>
            <a:gdLst/>
            <a:ahLst/>
            <a:cxnLst/>
            <a:rect l="l" t="t" r="r" b="b"/>
            <a:pathLst>
              <a:path w="6983760" h="1620000" extrusionOk="0">
                <a:moveTo>
                  <a:pt x="0" y="0"/>
                </a:moveTo>
                <a:lnTo>
                  <a:pt x="6983760" y="0"/>
                </a:lnTo>
                <a:lnTo>
                  <a:pt x="6983760" y="1620000"/>
                </a:lnTo>
                <a:lnTo>
                  <a:pt x="0" y="1620000"/>
                </a:lnTo>
                <a:lnTo>
                  <a:pt x="0" y="0"/>
                </a:lnTo>
                <a:close/>
              </a:path>
            </a:pathLst>
          </a:custGeom>
          <a:blipFill rotWithShape="1">
            <a:blip r:embed="rId3">
              <a:alphaModFix/>
            </a:blip>
            <a:stretch>
              <a:fillRect/>
            </a:stretch>
          </a:blipFill>
          <a:ln>
            <a:noFill/>
          </a:ln>
        </p:spPr>
      </p:sp>
      <p:sp>
        <p:nvSpPr>
          <p:cNvPr id="220" name="Google Shape;220;p3"/>
          <p:cNvSpPr/>
          <p:nvPr/>
        </p:nvSpPr>
        <p:spPr>
          <a:xfrm>
            <a:off x="6307407" y="2299779"/>
            <a:ext cx="2836593" cy="1082357"/>
          </a:xfrm>
          <a:custGeom>
            <a:avLst/>
            <a:gdLst/>
            <a:ahLst/>
            <a:cxnLst/>
            <a:rect l="l" t="t" r="r" b="b"/>
            <a:pathLst>
              <a:path w="7564247" h="2164715" extrusionOk="0">
                <a:moveTo>
                  <a:pt x="4516882" y="0"/>
                </a:moveTo>
                <a:lnTo>
                  <a:pt x="7564247" y="0"/>
                </a:lnTo>
                <a:lnTo>
                  <a:pt x="7564247" y="2160016"/>
                </a:lnTo>
                <a:lnTo>
                  <a:pt x="4516882" y="2160016"/>
                </a:lnTo>
                <a:lnTo>
                  <a:pt x="4516882" y="2164715"/>
                </a:lnTo>
                <a:lnTo>
                  <a:pt x="879856" y="2164715"/>
                </a:lnTo>
                <a:lnTo>
                  <a:pt x="868045" y="2140204"/>
                </a:lnTo>
                <a:lnTo>
                  <a:pt x="873760" y="2140204"/>
                </a:lnTo>
                <a:cubicBezTo>
                  <a:pt x="847725" y="2090801"/>
                  <a:pt x="822071" y="2045716"/>
                  <a:pt x="797941" y="2005711"/>
                </a:cubicBezTo>
                <a:lnTo>
                  <a:pt x="405638" y="1505077"/>
                </a:lnTo>
                <a:cubicBezTo>
                  <a:pt x="326136" y="1319276"/>
                  <a:pt x="270002" y="1225423"/>
                  <a:pt x="179197" y="924941"/>
                </a:cubicBezTo>
                <a:cubicBezTo>
                  <a:pt x="113157" y="706120"/>
                  <a:pt x="94742" y="315214"/>
                  <a:pt x="0" y="4699"/>
                </a:cubicBezTo>
                <a:lnTo>
                  <a:pt x="4516882" y="4699"/>
                </a:lnTo>
                <a:close/>
              </a:path>
            </a:pathLst>
          </a:custGeom>
          <a:solidFill>
            <a:srgbClr val="FF870F"/>
          </a:solidFill>
          <a:ln>
            <a:noFill/>
          </a:ln>
        </p:spPr>
        <p:txBody>
          <a:bodyPr spcFirstLastPara="1" wrap="square" lIns="51197" tIns="51197" rIns="51197" bIns="51197" anchor="ctr" anchorCtr="0">
            <a:noAutofit/>
          </a:bodyPr>
          <a:lstStyle/>
          <a:p>
            <a:endParaRPr>
              <a:solidFill>
                <a:prstClr val="black"/>
              </a:solidFill>
            </a:endParaRPr>
          </a:p>
        </p:txBody>
      </p:sp>
      <p:sp>
        <p:nvSpPr>
          <p:cNvPr id="221" name="Google Shape;221;p3"/>
          <p:cNvSpPr/>
          <p:nvPr/>
        </p:nvSpPr>
        <p:spPr>
          <a:xfrm>
            <a:off x="6639087" y="3372636"/>
            <a:ext cx="2504932" cy="1085087"/>
          </a:xfrm>
          <a:custGeom>
            <a:avLst/>
            <a:gdLst/>
            <a:ahLst/>
            <a:cxnLst/>
            <a:rect l="l" t="t" r="r" b="b"/>
            <a:pathLst>
              <a:path w="6679819" h="2170176" extrusionOk="0">
                <a:moveTo>
                  <a:pt x="3632327" y="0"/>
                </a:moveTo>
                <a:lnTo>
                  <a:pt x="6679819" y="0"/>
                </a:lnTo>
                <a:lnTo>
                  <a:pt x="6679819" y="2160016"/>
                </a:lnTo>
                <a:lnTo>
                  <a:pt x="3632327" y="2160016"/>
                </a:lnTo>
                <a:lnTo>
                  <a:pt x="3632327" y="2170176"/>
                </a:lnTo>
                <a:lnTo>
                  <a:pt x="748411" y="2170176"/>
                </a:lnTo>
                <a:lnTo>
                  <a:pt x="724408" y="2115693"/>
                </a:lnTo>
                <a:lnTo>
                  <a:pt x="720344" y="2115693"/>
                </a:lnTo>
                <a:cubicBezTo>
                  <a:pt x="599948" y="1833499"/>
                  <a:pt x="483743" y="1524508"/>
                  <a:pt x="390652" y="1156208"/>
                </a:cubicBezTo>
                <a:cubicBezTo>
                  <a:pt x="332486" y="753618"/>
                  <a:pt x="158115" y="314198"/>
                  <a:pt x="0" y="10160"/>
                </a:cubicBezTo>
                <a:lnTo>
                  <a:pt x="3632327" y="10160"/>
                </a:lnTo>
                <a:close/>
              </a:path>
            </a:pathLst>
          </a:custGeom>
          <a:solidFill>
            <a:srgbClr val="96C8E9"/>
          </a:solidFill>
          <a:ln>
            <a:noFill/>
          </a:ln>
        </p:spPr>
        <p:txBody>
          <a:bodyPr spcFirstLastPara="1" wrap="square" lIns="51197" tIns="51197" rIns="51197" bIns="51197" anchor="ctr" anchorCtr="0">
            <a:noAutofit/>
          </a:bodyPr>
          <a:lstStyle/>
          <a:p>
            <a:endParaRPr>
              <a:solidFill>
                <a:prstClr val="black"/>
              </a:solidFill>
            </a:endParaRPr>
          </a:p>
        </p:txBody>
      </p:sp>
      <p:sp>
        <p:nvSpPr>
          <p:cNvPr id="222" name="Google Shape;222;p3"/>
          <p:cNvSpPr/>
          <p:nvPr/>
        </p:nvSpPr>
        <p:spPr>
          <a:xfrm>
            <a:off x="6823116" y="4445491"/>
            <a:ext cx="2320862" cy="1086676"/>
          </a:xfrm>
          <a:custGeom>
            <a:avLst/>
            <a:gdLst/>
            <a:ahLst/>
            <a:cxnLst/>
            <a:rect l="l" t="t" r="r" b="b"/>
            <a:pathLst>
              <a:path w="6188964" h="2173351" extrusionOk="0">
                <a:moveTo>
                  <a:pt x="3141599" y="0"/>
                </a:moveTo>
                <a:lnTo>
                  <a:pt x="6188964" y="0"/>
                </a:lnTo>
                <a:lnTo>
                  <a:pt x="6188964" y="2160016"/>
                </a:lnTo>
                <a:lnTo>
                  <a:pt x="3141599" y="2160016"/>
                </a:lnTo>
                <a:lnTo>
                  <a:pt x="3141599" y="2173351"/>
                </a:lnTo>
                <a:lnTo>
                  <a:pt x="816102" y="2173351"/>
                </a:lnTo>
                <a:lnTo>
                  <a:pt x="812419" y="2103247"/>
                </a:lnTo>
                <a:lnTo>
                  <a:pt x="809625" y="2103247"/>
                </a:lnTo>
                <a:lnTo>
                  <a:pt x="801624" y="1952498"/>
                </a:lnTo>
                <a:cubicBezTo>
                  <a:pt x="774573" y="1650111"/>
                  <a:pt x="421640" y="1251585"/>
                  <a:pt x="236347" y="961390"/>
                </a:cubicBezTo>
                <a:lnTo>
                  <a:pt x="0" y="326263"/>
                </a:lnTo>
                <a:lnTo>
                  <a:pt x="347980" y="209169"/>
                </a:lnTo>
                <a:cubicBezTo>
                  <a:pt x="319151" y="145034"/>
                  <a:pt x="290068" y="80010"/>
                  <a:pt x="261874" y="13335"/>
                </a:cubicBezTo>
                <a:lnTo>
                  <a:pt x="3141599" y="13335"/>
                </a:lnTo>
                <a:close/>
              </a:path>
            </a:pathLst>
          </a:custGeom>
          <a:solidFill>
            <a:srgbClr val="FBE034"/>
          </a:solidFill>
          <a:ln>
            <a:noFill/>
          </a:ln>
        </p:spPr>
        <p:txBody>
          <a:bodyPr spcFirstLastPara="1" wrap="square" lIns="51197" tIns="51197" rIns="51197" bIns="51197" anchor="ctr" anchorCtr="0">
            <a:noAutofit/>
          </a:bodyPr>
          <a:lstStyle/>
          <a:p>
            <a:endParaRPr>
              <a:solidFill>
                <a:prstClr val="black"/>
              </a:solidFill>
            </a:endParaRPr>
          </a:p>
        </p:txBody>
      </p:sp>
      <p:sp>
        <p:nvSpPr>
          <p:cNvPr id="223" name="Google Shape;223;p3"/>
          <p:cNvSpPr/>
          <p:nvPr/>
        </p:nvSpPr>
        <p:spPr>
          <a:xfrm>
            <a:off x="7010139" y="5518342"/>
            <a:ext cx="2133838" cy="1080008"/>
          </a:xfrm>
          <a:custGeom>
            <a:avLst/>
            <a:gdLst/>
            <a:ahLst/>
            <a:cxnLst/>
            <a:rect l="l" t="t" r="r" b="b"/>
            <a:pathLst>
              <a:path w="5690235" h="2160016" extrusionOk="0">
                <a:moveTo>
                  <a:pt x="313055" y="0"/>
                </a:moveTo>
                <a:lnTo>
                  <a:pt x="2642870" y="0"/>
                </a:lnTo>
                <a:lnTo>
                  <a:pt x="5690235" y="0"/>
                </a:lnTo>
                <a:lnTo>
                  <a:pt x="5690235" y="2160016"/>
                </a:lnTo>
                <a:lnTo>
                  <a:pt x="2642870" y="2160016"/>
                </a:lnTo>
                <a:lnTo>
                  <a:pt x="3175" y="2160016"/>
                </a:lnTo>
                <a:lnTo>
                  <a:pt x="0" y="2141855"/>
                </a:lnTo>
                <a:cubicBezTo>
                  <a:pt x="98044" y="2127758"/>
                  <a:pt x="197739" y="2078736"/>
                  <a:pt x="280797" y="1997837"/>
                </a:cubicBezTo>
                <a:cubicBezTo>
                  <a:pt x="349631" y="1867027"/>
                  <a:pt x="387096" y="1822069"/>
                  <a:pt x="419989" y="1618361"/>
                </a:cubicBezTo>
                <a:cubicBezTo>
                  <a:pt x="603250" y="1432179"/>
                  <a:pt x="641477" y="1332992"/>
                  <a:pt x="366014" y="1000252"/>
                </a:cubicBezTo>
                <a:close/>
              </a:path>
            </a:pathLst>
          </a:custGeom>
          <a:solidFill>
            <a:srgbClr val="B37EB3"/>
          </a:solidFill>
          <a:ln>
            <a:noFill/>
          </a:ln>
        </p:spPr>
        <p:txBody>
          <a:bodyPr spcFirstLastPara="1" wrap="square" lIns="51197" tIns="51197" rIns="51197" bIns="51197" anchor="ctr" anchorCtr="0">
            <a:noAutofit/>
          </a:bodyPr>
          <a:lstStyle/>
          <a:p>
            <a:endParaRPr>
              <a:solidFill>
                <a:prstClr val="black"/>
              </a:solidFill>
            </a:endParaRPr>
          </a:p>
        </p:txBody>
      </p:sp>
      <p:sp>
        <p:nvSpPr>
          <p:cNvPr id="224" name="Google Shape;224;p3"/>
          <p:cNvSpPr/>
          <p:nvPr/>
        </p:nvSpPr>
        <p:spPr>
          <a:xfrm>
            <a:off x="5263458" y="1163406"/>
            <a:ext cx="1979708" cy="5522347"/>
          </a:xfrm>
          <a:custGeom>
            <a:avLst/>
            <a:gdLst/>
            <a:ahLst/>
            <a:cxnLst/>
            <a:rect l="l" t="t" r="r" b="b"/>
            <a:pathLst>
              <a:path w="3959416" h="8283521" extrusionOk="0">
                <a:moveTo>
                  <a:pt x="0" y="0"/>
                </a:moveTo>
                <a:lnTo>
                  <a:pt x="3959417" y="0"/>
                </a:lnTo>
                <a:lnTo>
                  <a:pt x="3959417" y="8283521"/>
                </a:lnTo>
                <a:lnTo>
                  <a:pt x="0" y="8283521"/>
                </a:lnTo>
                <a:lnTo>
                  <a:pt x="0" y="0"/>
                </a:lnTo>
                <a:close/>
              </a:path>
            </a:pathLst>
          </a:custGeom>
          <a:blipFill rotWithShape="1">
            <a:blip r:embed="rId4">
              <a:alphaModFix/>
            </a:blip>
            <a:stretch>
              <a:fillRect/>
            </a:stretch>
          </a:blipFill>
          <a:ln>
            <a:noFill/>
          </a:ln>
        </p:spPr>
      </p:sp>
      <p:sp>
        <p:nvSpPr>
          <p:cNvPr id="225" name="Google Shape;225;p3"/>
          <p:cNvSpPr txBox="1"/>
          <p:nvPr/>
        </p:nvSpPr>
        <p:spPr>
          <a:xfrm>
            <a:off x="471888" y="1271526"/>
            <a:ext cx="4417181" cy="1477328"/>
          </a:xfrm>
          <a:prstGeom prst="rect">
            <a:avLst/>
          </a:prstGeom>
          <a:noFill/>
          <a:ln>
            <a:noFill/>
          </a:ln>
        </p:spPr>
        <p:txBody>
          <a:bodyPr spcFirstLastPara="1" wrap="square" lIns="0" tIns="0" rIns="0" bIns="0" anchor="t" anchorCtr="0">
            <a:spAutoFit/>
          </a:bodyPr>
          <a:lstStyle/>
          <a:p>
            <a:pPr algn="just">
              <a:lnSpc>
                <a:spcPct val="120000"/>
              </a:lnSpc>
            </a:pPr>
            <a:r>
              <a:rPr lang="en-US" sz="2000" b="1">
                <a:solidFill>
                  <a:srgbClr val="000000"/>
                </a:solidFill>
                <a:latin typeface="Arimo"/>
                <a:ea typeface="Arimo"/>
                <a:cs typeface="Arimo"/>
                <a:sym typeface="Arimo"/>
              </a:rPr>
              <a:t>Karakteristik yang cenderung membuat sebagian orang lebih baik dalam mengenali peluang daripada yang lain :</a:t>
            </a:r>
            <a:endParaRPr>
              <a:solidFill>
                <a:prstClr val="black"/>
              </a:solidFill>
            </a:endParaRPr>
          </a:p>
        </p:txBody>
      </p:sp>
      <p:sp>
        <p:nvSpPr>
          <p:cNvPr id="226" name="Google Shape;226;p3"/>
          <p:cNvSpPr/>
          <p:nvPr/>
        </p:nvSpPr>
        <p:spPr>
          <a:xfrm>
            <a:off x="3837372" y="2733983"/>
            <a:ext cx="352045" cy="416425"/>
          </a:xfrm>
          <a:custGeom>
            <a:avLst/>
            <a:gdLst/>
            <a:ahLst/>
            <a:cxnLst/>
            <a:rect l="l" t="t" r="r" b="b"/>
            <a:pathLst>
              <a:path w="704089" h="624638" extrusionOk="0">
                <a:moveTo>
                  <a:pt x="0" y="0"/>
                </a:moveTo>
                <a:lnTo>
                  <a:pt x="704089" y="0"/>
                </a:lnTo>
                <a:lnTo>
                  <a:pt x="704089" y="624638"/>
                </a:lnTo>
                <a:lnTo>
                  <a:pt x="0" y="624638"/>
                </a:lnTo>
                <a:lnTo>
                  <a:pt x="0" y="0"/>
                </a:lnTo>
                <a:close/>
              </a:path>
            </a:pathLst>
          </a:custGeom>
          <a:blipFill rotWithShape="1">
            <a:blip r:embed="rId5">
              <a:alphaModFix/>
            </a:blip>
            <a:stretch>
              <a:fillRect/>
            </a:stretch>
          </a:blipFill>
          <a:ln>
            <a:noFill/>
          </a:ln>
        </p:spPr>
      </p:sp>
      <p:sp>
        <p:nvSpPr>
          <p:cNvPr id="227" name="Google Shape;227;p3"/>
          <p:cNvSpPr/>
          <p:nvPr/>
        </p:nvSpPr>
        <p:spPr>
          <a:xfrm>
            <a:off x="1470445" y="2781230"/>
            <a:ext cx="328560" cy="310638"/>
          </a:xfrm>
          <a:custGeom>
            <a:avLst/>
            <a:gdLst/>
            <a:ahLst/>
            <a:cxnLst/>
            <a:rect l="l" t="t" r="r" b="b"/>
            <a:pathLst>
              <a:path w="657119" h="465957" extrusionOk="0">
                <a:moveTo>
                  <a:pt x="0" y="0"/>
                </a:moveTo>
                <a:lnTo>
                  <a:pt x="657118" y="0"/>
                </a:lnTo>
                <a:lnTo>
                  <a:pt x="657118" y="465957"/>
                </a:lnTo>
                <a:lnTo>
                  <a:pt x="0" y="465957"/>
                </a:lnTo>
                <a:lnTo>
                  <a:pt x="0" y="0"/>
                </a:lnTo>
                <a:close/>
              </a:path>
            </a:pathLst>
          </a:custGeom>
          <a:blipFill rotWithShape="1">
            <a:blip r:embed="rId6">
              <a:alphaModFix/>
            </a:blip>
            <a:stretch>
              <a:fillRect/>
            </a:stretch>
          </a:blipFill>
          <a:ln>
            <a:noFill/>
          </a:ln>
        </p:spPr>
      </p:sp>
      <p:sp>
        <p:nvSpPr>
          <p:cNvPr id="228" name="Google Shape;228;p3"/>
          <p:cNvSpPr/>
          <p:nvPr/>
        </p:nvSpPr>
        <p:spPr>
          <a:xfrm>
            <a:off x="1496518" y="4706729"/>
            <a:ext cx="281552" cy="375123"/>
          </a:xfrm>
          <a:custGeom>
            <a:avLst/>
            <a:gdLst/>
            <a:ahLst/>
            <a:cxnLst/>
            <a:rect l="l" t="t" r="r" b="b"/>
            <a:pathLst>
              <a:path w="563103" h="562684" extrusionOk="0">
                <a:moveTo>
                  <a:pt x="0" y="0"/>
                </a:moveTo>
                <a:lnTo>
                  <a:pt x="563102" y="0"/>
                </a:lnTo>
                <a:lnTo>
                  <a:pt x="563102" y="562685"/>
                </a:lnTo>
                <a:lnTo>
                  <a:pt x="0" y="562685"/>
                </a:lnTo>
                <a:lnTo>
                  <a:pt x="0" y="0"/>
                </a:lnTo>
                <a:close/>
              </a:path>
            </a:pathLst>
          </a:custGeom>
          <a:blipFill rotWithShape="1">
            <a:blip r:embed="rId7">
              <a:alphaModFix/>
            </a:blip>
            <a:stretch>
              <a:fillRect/>
            </a:stretch>
          </a:blipFill>
          <a:ln>
            <a:noFill/>
          </a:ln>
        </p:spPr>
      </p:sp>
      <p:sp>
        <p:nvSpPr>
          <p:cNvPr id="229" name="Google Shape;229;p3"/>
          <p:cNvSpPr/>
          <p:nvPr/>
        </p:nvSpPr>
        <p:spPr>
          <a:xfrm>
            <a:off x="3858800" y="4672008"/>
            <a:ext cx="310500" cy="407067"/>
          </a:xfrm>
          <a:custGeom>
            <a:avLst/>
            <a:gdLst/>
            <a:ahLst/>
            <a:cxnLst/>
            <a:rect l="l" t="t" r="r" b="b"/>
            <a:pathLst>
              <a:path w="621000" h="610600" extrusionOk="0">
                <a:moveTo>
                  <a:pt x="0" y="0"/>
                </a:moveTo>
                <a:lnTo>
                  <a:pt x="621000" y="0"/>
                </a:lnTo>
                <a:lnTo>
                  <a:pt x="621000" y="610601"/>
                </a:lnTo>
                <a:lnTo>
                  <a:pt x="0" y="610601"/>
                </a:lnTo>
                <a:lnTo>
                  <a:pt x="0" y="0"/>
                </a:lnTo>
                <a:close/>
              </a:path>
            </a:pathLst>
          </a:custGeom>
          <a:blipFill rotWithShape="1">
            <a:blip r:embed="rId8">
              <a:alphaModFix/>
            </a:blip>
            <a:stretch>
              <a:fillRect/>
            </a:stretch>
          </a:blipFill>
          <a:ln>
            <a:noFill/>
          </a:ln>
        </p:spPr>
      </p:sp>
      <p:sp>
        <p:nvSpPr>
          <p:cNvPr id="230" name="Google Shape;230;p3"/>
          <p:cNvSpPr txBox="1"/>
          <p:nvPr/>
        </p:nvSpPr>
        <p:spPr>
          <a:xfrm>
            <a:off x="648850" y="3393590"/>
            <a:ext cx="1971749" cy="738664"/>
          </a:xfrm>
          <a:prstGeom prst="rect">
            <a:avLst/>
          </a:prstGeom>
          <a:noFill/>
          <a:ln>
            <a:noFill/>
          </a:ln>
        </p:spPr>
        <p:txBody>
          <a:bodyPr spcFirstLastPara="1" wrap="square" lIns="0" tIns="0" rIns="0" bIns="0" anchor="t" anchorCtr="0">
            <a:spAutoFit/>
          </a:bodyPr>
          <a:lstStyle/>
          <a:p>
            <a:pPr algn="ctr">
              <a:lnSpc>
                <a:spcPct val="120000"/>
              </a:lnSpc>
            </a:pPr>
            <a:r>
              <a:rPr lang="en-US" sz="2000" b="1">
                <a:solidFill>
                  <a:srgbClr val="FF0000"/>
                </a:solidFill>
                <a:latin typeface="Arimo"/>
                <a:ea typeface="Arimo"/>
                <a:cs typeface="Arimo"/>
                <a:sym typeface="Arimo"/>
              </a:rPr>
              <a:t>PENGALAMAN</a:t>
            </a:r>
            <a:endParaRPr>
              <a:solidFill>
                <a:prstClr val="black"/>
              </a:solidFill>
            </a:endParaRPr>
          </a:p>
          <a:p>
            <a:pPr algn="ctr">
              <a:lnSpc>
                <a:spcPct val="120000"/>
              </a:lnSpc>
            </a:pPr>
            <a:r>
              <a:rPr lang="en-US" sz="2000" b="1">
                <a:solidFill>
                  <a:srgbClr val="FF0000"/>
                </a:solidFill>
                <a:latin typeface="Arimo"/>
                <a:ea typeface="Arimo"/>
                <a:cs typeface="Arimo"/>
                <a:sym typeface="Arimo"/>
              </a:rPr>
              <a:t>SEBELUMNYA</a:t>
            </a:r>
            <a:endParaRPr>
              <a:solidFill>
                <a:prstClr val="black"/>
              </a:solidFill>
            </a:endParaRPr>
          </a:p>
        </p:txBody>
      </p:sp>
      <p:sp>
        <p:nvSpPr>
          <p:cNvPr id="231" name="Google Shape;231;p3"/>
          <p:cNvSpPr txBox="1"/>
          <p:nvPr/>
        </p:nvSpPr>
        <p:spPr>
          <a:xfrm>
            <a:off x="3042294" y="3357052"/>
            <a:ext cx="1948254" cy="738664"/>
          </a:xfrm>
          <a:prstGeom prst="rect">
            <a:avLst/>
          </a:prstGeom>
          <a:noFill/>
          <a:ln>
            <a:noFill/>
          </a:ln>
        </p:spPr>
        <p:txBody>
          <a:bodyPr spcFirstLastPara="1" wrap="square" lIns="0" tIns="0" rIns="0" bIns="0" anchor="t" anchorCtr="0">
            <a:spAutoFit/>
          </a:bodyPr>
          <a:lstStyle/>
          <a:p>
            <a:pPr algn="ctr">
              <a:lnSpc>
                <a:spcPct val="120000"/>
              </a:lnSpc>
            </a:pPr>
            <a:r>
              <a:rPr lang="en-US" sz="2000" b="1">
                <a:solidFill>
                  <a:srgbClr val="FFC000"/>
                </a:solidFill>
                <a:latin typeface="Arimo"/>
                <a:ea typeface="Arimo"/>
                <a:cs typeface="Arimo"/>
                <a:sym typeface="Arimo"/>
              </a:rPr>
              <a:t>FAKTOR</a:t>
            </a:r>
            <a:endParaRPr>
              <a:solidFill>
                <a:prstClr val="black"/>
              </a:solidFill>
            </a:endParaRPr>
          </a:p>
          <a:p>
            <a:pPr algn="ctr">
              <a:lnSpc>
                <a:spcPct val="120000"/>
              </a:lnSpc>
            </a:pPr>
            <a:r>
              <a:rPr lang="en-US" sz="2000" b="1">
                <a:solidFill>
                  <a:srgbClr val="FFC000"/>
                </a:solidFill>
                <a:latin typeface="Arimo"/>
                <a:ea typeface="Arimo"/>
                <a:cs typeface="Arimo"/>
                <a:sym typeface="Arimo"/>
              </a:rPr>
              <a:t>KOGNITIF</a:t>
            </a:r>
            <a:endParaRPr>
              <a:solidFill>
                <a:prstClr val="black"/>
              </a:solidFill>
            </a:endParaRPr>
          </a:p>
        </p:txBody>
      </p:sp>
      <p:sp>
        <p:nvSpPr>
          <p:cNvPr id="232" name="Google Shape;232;p3"/>
          <p:cNvSpPr txBox="1"/>
          <p:nvPr/>
        </p:nvSpPr>
        <p:spPr>
          <a:xfrm>
            <a:off x="663626" y="5317994"/>
            <a:ext cx="1948254" cy="738664"/>
          </a:xfrm>
          <a:prstGeom prst="rect">
            <a:avLst/>
          </a:prstGeom>
          <a:noFill/>
          <a:ln>
            <a:noFill/>
          </a:ln>
        </p:spPr>
        <p:txBody>
          <a:bodyPr spcFirstLastPara="1" wrap="square" lIns="0" tIns="0" rIns="0" bIns="0" anchor="t" anchorCtr="0">
            <a:spAutoFit/>
          </a:bodyPr>
          <a:lstStyle/>
          <a:p>
            <a:pPr algn="ctr">
              <a:lnSpc>
                <a:spcPct val="120000"/>
              </a:lnSpc>
            </a:pPr>
            <a:r>
              <a:rPr lang="en-US" sz="2000" b="1">
                <a:solidFill>
                  <a:srgbClr val="00B0F0"/>
                </a:solidFill>
                <a:latin typeface="Arimo"/>
                <a:ea typeface="Arimo"/>
                <a:cs typeface="Arimo"/>
                <a:sym typeface="Arimo"/>
              </a:rPr>
              <a:t>JEJARING</a:t>
            </a:r>
            <a:endParaRPr>
              <a:solidFill>
                <a:prstClr val="black"/>
              </a:solidFill>
            </a:endParaRPr>
          </a:p>
          <a:p>
            <a:pPr algn="ctr">
              <a:lnSpc>
                <a:spcPct val="120000"/>
              </a:lnSpc>
            </a:pPr>
            <a:r>
              <a:rPr lang="en-US" sz="2000" b="1">
                <a:solidFill>
                  <a:srgbClr val="00B0F0"/>
                </a:solidFill>
                <a:latin typeface="Arimo"/>
                <a:ea typeface="Arimo"/>
                <a:cs typeface="Arimo"/>
                <a:sym typeface="Arimo"/>
              </a:rPr>
              <a:t>SOSIAL</a:t>
            </a:r>
            <a:endParaRPr>
              <a:solidFill>
                <a:prstClr val="black"/>
              </a:solidFill>
            </a:endParaRPr>
          </a:p>
        </p:txBody>
      </p:sp>
      <p:sp>
        <p:nvSpPr>
          <p:cNvPr id="233" name="Google Shape;233;p3"/>
          <p:cNvSpPr txBox="1"/>
          <p:nvPr/>
        </p:nvSpPr>
        <p:spPr>
          <a:xfrm>
            <a:off x="3039266" y="5410582"/>
            <a:ext cx="1948254" cy="369332"/>
          </a:xfrm>
          <a:prstGeom prst="rect">
            <a:avLst/>
          </a:prstGeom>
          <a:noFill/>
          <a:ln>
            <a:noFill/>
          </a:ln>
        </p:spPr>
        <p:txBody>
          <a:bodyPr spcFirstLastPara="1" wrap="square" lIns="0" tIns="0" rIns="0" bIns="0" anchor="t" anchorCtr="0">
            <a:spAutoFit/>
          </a:bodyPr>
          <a:lstStyle/>
          <a:p>
            <a:pPr algn="ctr">
              <a:lnSpc>
                <a:spcPct val="120000"/>
              </a:lnSpc>
            </a:pPr>
            <a:r>
              <a:rPr lang="en-US" sz="2000" b="1">
                <a:solidFill>
                  <a:srgbClr val="000000"/>
                </a:solidFill>
                <a:latin typeface="Arimo"/>
                <a:ea typeface="Arimo"/>
                <a:cs typeface="Arimo"/>
                <a:sym typeface="Arimo"/>
              </a:rPr>
              <a:t>KREATIVITAS</a:t>
            </a:r>
            <a:endParaRPr>
              <a:solidFill>
                <a:prstClr val="black"/>
              </a:solidFill>
            </a:endParaRPr>
          </a:p>
        </p:txBody>
      </p:sp>
    </p:spTree>
    <p:extLst>
      <p:ext uri="{BB962C8B-B14F-4D97-AF65-F5344CB8AC3E}">
        <p14:creationId xmlns:p14="http://schemas.microsoft.com/office/powerpoint/2010/main" val="3386438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
          <p:cNvSpPr/>
          <p:nvPr/>
        </p:nvSpPr>
        <p:spPr>
          <a:xfrm>
            <a:off x="0" y="548640"/>
            <a:ext cx="1798178" cy="3240024"/>
          </a:xfrm>
          <a:custGeom>
            <a:avLst/>
            <a:gdLst/>
            <a:ahLst/>
            <a:cxnLst/>
            <a:rect l="l" t="t" r="r" b="b"/>
            <a:pathLst>
              <a:path w="4795139" h="6480048" extrusionOk="0">
                <a:moveTo>
                  <a:pt x="0" y="0"/>
                </a:moveTo>
                <a:lnTo>
                  <a:pt x="4795139" y="0"/>
                </a:lnTo>
                <a:lnTo>
                  <a:pt x="4795139" y="6480048"/>
                </a:lnTo>
                <a:lnTo>
                  <a:pt x="0" y="6480048"/>
                </a:lnTo>
                <a:close/>
              </a:path>
            </a:pathLst>
          </a:custGeom>
          <a:solidFill>
            <a:srgbClr val="96C8E9"/>
          </a:solidFill>
          <a:ln>
            <a:noFill/>
          </a:ln>
        </p:spPr>
      </p:sp>
      <p:sp>
        <p:nvSpPr>
          <p:cNvPr id="239" name="Google Shape;239;p4"/>
          <p:cNvSpPr/>
          <p:nvPr/>
        </p:nvSpPr>
        <p:spPr>
          <a:xfrm>
            <a:off x="8236029" y="548640"/>
            <a:ext cx="907972" cy="3240024"/>
          </a:xfrm>
          <a:custGeom>
            <a:avLst/>
            <a:gdLst/>
            <a:ahLst/>
            <a:cxnLst/>
            <a:rect l="l" t="t" r="r" b="b"/>
            <a:pathLst>
              <a:path w="2421258" h="6480048" extrusionOk="0">
                <a:moveTo>
                  <a:pt x="0" y="0"/>
                </a:moveTo>
                <a:lnTo>
                  <a:pt x="2421258" y="0"/>
                </a:lnTo>
                <a:lnTo>
                  <a:pt x="2421258" y="6480048"/>
                </a:lnTo>
                <a:lnTo>
                  <a:pt x="0" y="6480048"/>
                </a:lnTo>
                <a:close/>
              </a:path>
            </a:pathLst>
          </a:custGeom>
          <a:solidFill>
            <a:srgbClr val="96C8E9"/>
          </a:solidFill>
          <a:ln>
            <a:noFill/>
          </a:ln>
        </p:spPr>
      </p:sp>
      <p:sp>
        <p:nvSpPr>
          <p:cNvPr id="240" name="Google Shape;240;p4"/>
          <p:cNvSpPr/>
          <p:nvPr/>
        </p:nvSpPr>
        <p:spPr>
          <a:xfrm>
            <a:off x="706994" y="284744"/>
            <a:ext cx="7730015" cy="6288514"/>
          </a:xfrm>
          <a:custGeom>
            <a:avLst/>
            <a:gdLst/>
            <a:ahLst/>
            <a:cxnLst/>
            <a:rect l="l" t="t" r="r" b="b"/>
            <a:pathLst>
              <a:path w="15460029" h="9432771" extrusionOk="0">
                <a:moveTo>
                  <a:pt x="0" y="0"/>
                </a:moveTo>
                <a:lnTo>
                  <a:pt x="15460028" y="0"/>
                </a:lnTo>
                <a:lnTo>
                  <a:pt x="15460028" y="9432770"/>
                </a:lnTo>
                <a:lnTo>
                  <a:pt x="0" y="9432770"/>
                </a:lnTo>
                <a:lnTo>
                  <a:pt x="0" y="0"/>
                </a:lnTo>
                <a:close/>
              </a:path>
            </a:pathLst>
          </a:custGeom>
          <a:blipFill rotWithShape="1">
            <a:blip r:embed="rId3">
              <a:alphaModFix/>
            </a:blip>
            <a:stretch>
              <a:fillRect l="-1402" t="-3043" r="-1400" b="-6523"/>
            </a:stretch>
          </a:blipFill>
          <a:ln>
            <a:noFill/>
          </a:ln>
        </p:spPr>
      </p:sp>
      <p:sp>
        <p:nvSpPr>
          <p:cNvPr id="241" name="Google Shape;241;p4"/>
          <p:cNvSpPr/>
          <p:nvPr/>
        </p:nvSpPr>
        <p:spPr>
          <a:xfrm>
            <a:off x="6716067" y="3788641"/>
            <a:ext cx="2581855" cy="3442473"/>
          </a:xfrm>
          <a:custGeom>
            <a:avLst/>
            <a:gdLst/>
            <a:ahLst/>
            <a:cxnLst/>
            <a:rect l="l" t="t" r="r" b="b"/>
            <a:pathLst>
              <a:path w="5163709" h="5163709" extrusionOk="0">
                <a:moveTo>
                  <a:pt x="0" y="0"/>
                </a:moveTo>
                <a:lnTo>
                  <a:pt x="5163710" y="0"/>
                </a:lnTo>
                <a:lnTo>
                  <a:pt x="5163710" y="5163709"/>
                </a:lnTo>
                <a:lnTo>
                  <a:pt x="0" y="5163709"/>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1502863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
          <p:cNvSpPr txBox="1"/>
          <p:nvPr/>
        </p:nvSpPr>
        <p:spPr>
          <a:xfrm>
            <a:off x="288367" y="355686"/>
            <a:ext cx="8588458" cy="747897"/>
          </a:xfrm>
          <a:prstGeom prst="rect">
            <a:avLst/>
          </a:prstGeom>
          <a:noFill/>
          <a:ln>
            <a:noFill/>
          </a:ln>
        </p:spPr>
        <p:txBody>
          <a:bodyPr spcFirstLastPara="1" wrap="square" lIns="0" tIns="0" rIns="0" bIns="0" anchor="t" anchorCtr="0">
            <a:spAutoFit/>
          </a:bodyPr>
          <a:lstStyle/>
          <a:p>
            <a:pPr algn="ctr">
              <a:lnSpc>
                <a:spcPct val="108000"/>
              </a:lnSpc>
            </a:pPr>
            <a:r>
              <a:rPr lang="en-US" sz="4500">
                <a:solidFill>
                  <a:srgbClr val="FFC000"/>
                </a:solidFill>
                <a:latin typeface="Bree Serif"/>
                <a:ea typeface="Bree Serif"/>
                <a:cs typeface="Bree Serif"/>
                <a:sym typeface="Bree Serif"/>
              </a:rPr>
              <a:t>Peluang</a:t>
            </a:r>
            <a:endParaRPr>
              <a:solidFill>
                <a:prstClr val="black"/>
              </a:solidFill>
            </a:endParaRPr>
          </a:p>
        </p:txBody>
      </p:sp>
      <p:sp>
        <p:nvSpPr>
          <p:cNvPr id="247" name="Google Shape;247;p5"/>
          <p:cNvSpPr/>
          <p:nvPr/>
        </p:nvSpPr>
        <p:spPr>
          <a:xfrm>
            <a:off x="6961622" y="2362895"/>
            <a:ext cx="1615345" cy="4494467"/>
          </a:xfrm>
          <a:custGeom>
            <a:avLst/>
            <a:gdLst/>
            <a:ahLst/>
            <a:cxnLst/>
            <a:rect l="l" t="t" r="r" b="b"/>
            <a:pathLst>
              <a:path w="4307586" h="8988933" extrusionOk="0">
                <a:moveTo>
                  <a:pt x="0" y="0"/>
                </a:moveTo>
                <a:lnTo>
                  <a:pt x="4307586" y="0"/>
                </a:lnTo>
                <a:lnTo>
                  <a:pt x="4307586" y="8988933"/>
                </a:lnTo>
                <a:lnTo>
                  <a:pt x="0" y="8988933"/>
                </a:lnTo>
                <a:close/>
              </a:path>
            </a:pathLst>
          </a:custGeom>
          <a:solidFill>
            <a:srgbClr val="B60452"/>
          </a:solidFill>
          <a:ln>
            <a:noFill/>
          </a:ln>
        </p:spPr>
      </p:sp>
      <p:sp>
        <p:nvSpPr>
          <p:cNvPr id="248" name="Google Shape;248;p5"/>
          <p:cNvSpPr/>
          <p:nvPr/>
        </p:nvSpPr>
        <p:spPr>
          <a:xfrm>
            <a:off x="7702452" y="2362895"/>
            <a:ext cx="874538" cy="4495101"/>
          </a:xfrm>
          <a:custGeom>
            <a:avLst/>
            <a:gdLst/>
            <a:ahLst/>
            <a:cxnLst/>
            <a:rect l="l" t="t" r="r" b="b"/>
            <a:pathLst>
              <a:path w="2332101" h="8990203" extrusionOk="0">
                <a:moveTo>
                  <a:pt x="0" y="0"/>
                </a:moveTo>
                <a:lnTo>
                  <a:pt x="2332101" y="0"/>
                </a:lnTo>
                <a:lnTo>
                  <a:pt x="2332101" y="8990203"/>
                </a:lnTo>
                <a:lnTo>
                  <a:pt x="0" y="8990203"/>
                </a:lnTo>
                <a:close/>
              </a:path>
            </a:pathLst>
          </a:custGeom>
          <a:solidFill>
            <a:srgbClr val="FC79B2"/>
          </a:solidFill>
          <a:ln>
            <a:noFill/>
          </a:ln>
        </p:spPr>
      </p:sp>
      <p:sp>
        <p:nvSpPr>
          <p:cNvPr id="249" name="Google Shape;249;p5"/>
          <p:cNvSpPr/>
          <p:nvPr/>
        </p:nvSpPr>
        <p:spPr>
          <a:xfrm>
            <a:off x="5736099" y="3142296"/>
            <a:ext cx="1545669" cy="3715131"/>
          </a:xfrm>
          <a:custGeom>
            <a:avLst/>
            <a:gdLst/>
            <a:ahLst/>
            <a:cxnLst/>
            <a:rect l="l" t="t" r="r" b="b"/>
            <a:pathLst>
              <a:path w="4121785" h="7430262" extrusionOk="0">
                <a:moveTo>
                  <a:pt x="0" y="0"/>
                </a:moveTo>
                <a:lnTo>
                  <a:pt x="4121785" y="0"/>
                </a:lnTo>
                <a:lnTo>
                  <a:pt x="4121785" y="7430262"/>
                </a:lnTo>
                <a:lnTo>
                  <a:pt x="0" y="7430262"/>
                </a:lnTo>
                <a:close/>
              </a:path>
            </a:pathLst>
          </a:custGeom>
          <a:solidFill>
            <a:srgbClr val="216D9E"/>
          </a:solidFill>
          <a:ln>
            <a:noFill/>
          </a:ln>
        </p:spPr>
      </p:sp>
      <p:sp>
        <p:nvSpPr>
          <p:cNvPr id="250" name="Google Shape;250;p5"/>
          <p:cNvSpPr/>
          <p:nvPr/>
        </p:nvSpPr>
        <p:spPr>
          <a:xfrm>
            <a:off x="6444930" y="3142297"/>
            <a:ext cx="836771" cy="3715703"/>
          </a:xfrm>
          <a:custGeom>
            <a:avLst/>
            <a:gdLst/>
            <a:ahLst/>
            <a:cxnLst/>
            <a:rect l="l" t="t" r="r" b="b"/>
            <a:pathLst>
              <a:path w="2231390" h="7431405" extrusionOk="0">
                <a:moveTo>
                  <a:pt x="0" y="0"/>
                </a:moveTo>
                <a:lnTo>
                  <a:pt x="2231390" y="0"/>
                </a:lnTo>
                <a:lnTo>
                  <a:pt x="2231390" y="7431405"/>
                </a:lnTo>
                <a:lnTo>
                  <a:pt x="0" y="7431405"/>
                </a:lnTo>
                <a:close/>
              </a:path>
            </a:pathLst>
          </a:custGeom>
          <a:solidFill>
            <a:srgbClr val="96C8E9"/>
          </a:solidFill>
          <a:ln>
            <a:noFill/>
          </a:ln>
        </p:spPr>
      </p:sp>
      <p:sp>
        <p:nvSpPr>
          <p:cNvPr id="251" name="Google Shape;251;p5"/>
          <p:cNvSpPr/>
          <p:nvPr/>
        </p:nvSpPr>
        <p:spPr>
          <a:xfrm>
            <a:off x="4433601" y="3811191"/>
            <a:ext cx="1545669" cy="3046349"/>
          </a:xfrm>
          <a:custGeom>
            <a:avLst/>
            <a:gdLst/>
            <a:ahLst/>
            <a:cxnLst/>
            <a:rect l="l" t="t" r="r" b="b"/>
            <a:pathLst>
              <a:path w="4121785" h="6092698" extrusionOk="0">
                <a:moveTo>
                  <a:pt x="0" y="0"/>
                </a:moveTo>
                <a:lnTo>
                  <a:pt x="4121785" y="0"/>
                </a:lnTo>
                <a:lnTo>
                  <a:pt x="4121785" y="6092698"/>
                </a:lnTo>
                <a:lnTo>
                  <a:pt x="0" y="6092698"/>
                </a:lnTo>
                <a:close/>
              </a:path>
            </a:pathLst>
          </a:custGeom>
          <a:solidFill>
            <a:srgbClr val="874400"/>
          </a:solidFill>
          <a:ln>
            <a:noFill/>
          </a:ln>
        </p:spPr>
      </p:sp>
      <p:sp>
        <p:nvSpPr>
          <p:cNvPr id="252" name="Google Shape;252;p5"/>
          <p:cNvSpPr/>
          <p:nvPr/>
        </p:nvSpPr>
        <p:spPr>
          <a:xfrm>
            <a:off x="5142431" y="3811189"/>
            <a:ext cx="836772" cy="3046793"/>
          </a:xfrm>
          <a:custGeom>
            <a:avLst/>
            <a:gdLst/>
            <a:ahLst/>
            <a:cxnLst/>
            <a:rect l="l" t="t" r="r" b="b"/>
            <a:pathLst>
              <a:path w="2231390" h="6093587" extrusionOk="0">
                <a:moveTo>
                  <a:pt x="0" y="0"/>
                </a:moveTo>
                <a:lnTo>
                  <a:pt x="2231390" y="0"/>
                </a:lnTo>
                <a:lnTo>
                  <a:pt x="2231390" y="6093587"/>
                </a:lnTo>
                <a:lnTo>
                  <a:pt x="0" y="6093587"/>
                </a:lnTo>
                <a:close/>
              </a:path>
            </a:pathLst>
          </a:custGeom>
          <a:solidFill>
            <a:srgbClr val="FF870F"/>
          </a:solidFill>
          <a:ln>
            <a:noFill/>
          </a:ln>
        </p:spPr>
      </p:sp>
      <p:sp>
        <p:nvSpPr>
          <p:cNvPr id="253" name="Google Shape;253;p5"/>
          <p:cNvSpPr/>
          <p:nvPr/>
        </p:nvSpPr>
        <p:spPr>
          <a:xfrm>
            <a:off x="3153243" y="4478840"/>
            <a:ext cx="1545669" cy="2378774"/>
          </a:xfrm>
          <a:custGeom>
            <a:avLst/>
            <a:gdLst/>
            <a:ahLst/>
            <a:cxnLst/>
            <a:rect l="l" t="t" r="r" b="b"/>
            <a:pathLst>
              <a:path w="4121785" h="4757547" extrusionOk="0">
                <a:moveTo>
                  <a:pt x="0" y="0"/>
                </a:moveTo>
                <a:lnTo>
                  <a:pt x="4121785" y="0"/>
                </a:lnTo>
                <a:lnTo>
                  <a:pt x="4121785" y="4757547"/>
                </a:lnTo>
                <a:lnTo>
                  <a:pt x="0" y="4757547"/>
                </a:lnTo>
                <a:close/>
              </a:path>
            </a:pathLst>
          </a:custGeom>
          <a:solidFill>
            <a:srgbClr val="5D7E23"/>
          </a:solidFill>
          <a:ln>
            <a:noFill/>
          </a:ln>
        </p:spPr>
      </p:sp>
      <p:sp>
        <p:nvSpPr>
          <p:cNvPr id="254" name="Google Shape;254;p5"/>
          <p:cNvSpPr/>
          <p:nvPr/>
        </p:nvSpPr>
        <p:spPr>
          <a:xfrm>
            <a:off x="3862072" y="4478840"/>
            <a:ext cx="836772" cy="2379154"/>
          </a:xfrm>
          <a:custGeom>
            <a:avLst/>
            <a:gdLst/>
            <a:ahLst/>
            <a:cxnLst/>
            <a:rect l="l" t="t" r="r" b="b"/>
            <a:pathLst>
              <a:path w="2231390" h="4758309" extrusionOk="0">
                <a:moveTo>
                  <a:pt x="0" y="0"/>
                </a:moveTo>
                <a:lnTo>
                  <a:pt x="2231390" y="0"/>
                </a:lnTo>
                <a:lnTo>
                  <a:pt x="2231390" y="4758309"/>
                </a:lnTo>
                <a:lnTo>
                  <a:pt x="0" y="4758309"/>
                </a:lnTo>
                <a:close/>
              </a:path>
            </a:pathLst>
          </a:custGeom>
          <a:solidFill>
            <a:srgbClr val="B0D66C"/>
          </a:solidFill>
          <a:ln>
            <a:noFill/>
          </a:ln>
        </p:spPr>
      </p:sp>
      <p:sp>
        <p:nvSpPr>
          <p:cNvPr id="255" name="Google Shape;255;p5"/>
          <p:cNvSpPr/>
          <p:nvPr/>
        </p:nvSpPr>
        <p:spPr>
          <a:xfrm>
            <a:off x="1797862" y="5055516"/>
            <a:ext cx="1545670" cy="1802194"/>
          </a:xfrm>
          <a:custGeom>
            <a:avLst/>
            <a:gdLst/>
            <a:ahLst/>
            <a:cxnLst/>
            <a:rect l="l" t="t" r="r" b="b"/>
            <a:pathLst>
              <a:path w="4121785" h="3604387" extrusionOk="0">
                <a:moveTo>
                  <a:pt x="0" y="0"/>
                </a:moveTo>
                <a:lnTo>
                  <a:pt x="4121785" y="0"/>
                </a:lnTo>
                <a:lnTo>
                  <a:pt x="4121785" y="3604387"/>
                </a:lnTo>
                <a:lnTo>
                  <a:pt x="0" y="3604387"/>
                </a:lnTo>
                <a:close/>
              </a:path>
            </a:pathLst>
          </a:custGeom>
          <a:solidFill>
            <a:srgbClr val="958103"/>
          </a:solidFill>
          <a:ln>
            <a:noFill/>
          </a:ln>
        </p:spPr>
      </p:sp>
      <p:sp>
        <p:nvSpPr>
          <p:cNvPr id="256" name="Google Shape;256;p5"/>
          <p:cNvSpPr/>
          <p:nvPr/>
        </p:nvSpPr>
        <p:spPr>
          <a:xfrm>
            <a:off x="2506692" y="5055518"/>
            <a:ext cx="836771" cy="1802511"/>
          </a:xfrm>
          <a:custGeom>
            <a:avLst/>
            <a:gdLst/>
            <a:ahLst/>
            <a:cxnLst/>
            <a:rect l="l" t="t" r="r" b="b"/>
            <a:pathLst>
              <a:path w="2231390" h="3605022" extrusionOk="0">
                <a:moveTo>
                  <a:pt x="0" y="0"/>
                </a:moveTo>
                <a:lnTo>
                  <a:pt x="2231390" y="0"/>
                </a:lnTo>
                <a:lnTo>
                  <a:pt x="2231390" y="3605022"/>
                </a:lnTo>
                <a:lnTo>
                  <a:pt x="0" y="3605022"/>
                </a:lnTo>
                <a:close/>
              </a:path>
            </a:pathLst>
          </a:custGeom>
          <a:solidFill>
            <a:srgbClr val="FBE034"/>
          </a:solidFill>
          <a:ln>
            <a:noFill/>
          </a:ln>
        </p:spPr>
      </p:sp>
      <p:sp>
        <p:nvSpPr>
          <p:cNvPr id="257" name="Google Shape;257;p5"/>
          <p:cNvSpPr/>
          <p:nvPr/>
        </p:nvSpPr>
        <p:spPr>
          <a:xfrm>
            <a:off x="477270" y="5611976"/>
            <a:ext cx="1545670" cy="1245807"/>
          </a:xfrm>
          <a:custGeom>
            <a:avLst/>
            <a:gdLst/>
            <a:ahLst/>
            <a:cxnLst/>
            <a:rect l="l" t="t" r="r" b="b"/>
            <a:pathLst>
              <a:path w="4121785" h="2491613" extrusionOk="0">
                <a:moveTo>
                  <a:pt x="0" y="0"/>
                </a:moveTo>
                <a:lnTo>
                  <a:pt x="4121785" y="0"/>
                </a:lnTo>
                <a:lnTo>
                  <a:pt x="4121785" y="2491613"/>
                </a:lnTo>
                <a:lnTo>
                  <a:pt x="0" y="2491613"/>
                </a:lnTo>
                <a:close/>
              </a:path>
            </a:pathLst>
          </a:custGeom>
          <a:solidFill>
            <a:srgbClr val="603960"/>
          </a:solidFill>
          <a:ln>
            <a:noFill/>
          </a:ln>
        </p:spPr>
      </p:sp>
      <p:sp>
        <p:nvSpPr>
          <p:cNvPr id="258" name="Google Shape;258;p5"/>
          <p:cNvSpPr/>
          <p:nvPr/>
        </p:nvSpPr>
        <p:spPr>
          <a:xfrm>
            <a:off x="1186100" y="5611977"/>
            <a:ext cx="836772" cy="1245997"/>
          </a:xfrm>
          <a:custGeom>
            <a:avLst/>
            <a:gdLst/>
            <a:ahLst/>
            <a:cxnLst/>
            <a:rect l="l" t="t" r="r" b="b"/>
            <a:pathLst>
              <a:path w="2231390" h="2491994" extrusionOk="0">
                <a:moveTo>
                  <a:pt x="0" y="0"/>
                </a:moveTo>
                <a:lnTo>
                  <a:pt x="2231390" y="0"/>
                </a:lnTo>
                <a:lnTo>
                  <a:pt x="2231390" y="2491994"/>
                </a:lnTo>
                <a:lnTo>
                  <a:pt x="0" y="2491994"/>
                </a:lnTo>
                <a:close/>
              </a:path>
            </a:pathLst>
          </a:custGeom>
          <a:solidFill>
            <a:srgbClr val="B37EB3"/>
          </a:solidFill>
          <a:ln>
            <a:noFill/>
          </a:ln>
        </p:spPr>
      </p:sp>
      <p:sp>
        <p:nvSpPr>
          <p:cNvPr id="259" name="Google Shape;259;p5"/>
          <p:cNvSpPr/>
          <p:nvPr/>
        </p:nvSpPr>
        <p:spPr>
          <a:xfrm>
            <a:off x="911576" y="1319176"/>
            <a:ext cx="1659117" cy="4292800"/>
          </a:xfrm>
          <a:custGeom>
            <a:avLst/>
            <a:gdLst/>
            <a:ahLst/>
            <a:cxnLst/>
            <a:rect l="l" t="t" r="r" b="b"/>
            <a:pathLst>
              <a:path w="3318234" h="6439200" extrusionOk="0">
                <a:moveTo>
                  <a:pt x="0" y="0"/>
                </a:moveTo>
                <a:lnTo>
                  <a:pt x="3318234" y="0"/>
                </a:lnTo>
                <a:lnTo>
                  <a:pt x="3318234" y="6439200"/>
                </a:lnTo>
                <a:lnTo>
                  <a:pt x="0" y="6439200"/>
                </a:lnTo>
                <a:lnTo>
                  <a:pt x="0" y="0"/>
                </a:lnTo>
                <a:close/>
              </a:path>
            </a:pathLst>
          </a:custGeom>
          <a:blipFill rotWithShape="1">
            <a:blip r:embed="rId3">
              <a:alphaModFix/>
            </a:blip>
            <a:stretch>
              <a:fillRect/>
            </a:stretch>
          </a:blipFill>
          <a:ln>
            <a:noFill/>
          </a:ln>
        </p:spPr>
      </p:sp>
      <p:sp>
        <p:nvSpPr>
          <p:cNvPr id="260" name="Google Shape;260;p5"/>
          <p:cNvSpPr txBox="1"/>
          <p:nvPr/>
        </p:nvSpPr>
        <p:spPr>
          <a:xfrm>
            <a:off x="2746147" y="1188944"/>
            <a:ext cx="4480560" cy="1477328"/>
          </a:xfrm>
          <a:prstGeom prst="rect">
            <a:avLst/>
          </a:prstGeom>
          <a:noFill/>
          <a:ln>
            <a:noFill/>
          </a:ln>
        </p:spPr>
        <p:txBody>
          <a:bodyPr spcFirstLastPara="1" wrap="square" lIns="0" tIns="0" rIns="0" bIns="0" anchor="t" anchorCtr="0">
            <a:spAutoFit/>
          </a:bodyPr>
          <a:lstStyle/>
          <a:p>
            <a:pPr algn="ctr">
              <a:lnSpc>
                <a:spcPct val="120000"/>
              </a:lnSpc>
            </a:pPr>
            <a:r>
              <a:rPr lang="en-US" sz="2000" b="1">
                <a:solidFill>
                  <a:srgbClr val="FFC000"/>
                </a:solidFill>
                <a:latin typeface="Arimo"/>
                <a:ea typeface="Arimo"/>
                <a:cs typeface="Arimo"/>
                <a:sym typeface="Arimo"/>
              </a:rPr>
              <a:t>Suatu keadaan menguntungkan yang menciptakan kebutuhan akan produk baru, layanan baru, atau bisnis baru </a:t>
            </a:r>
            <a:endParaRPr>
              <a:solidFill>
                <a:prstClr val="black"/>
              </a:solidFill>
            </a:endParaRPr>
          </a:p>
        </p:txBody>
      </p:sp>
    </p:spTree>
    <p:extLst>
      <p:ext uri="{BB962C8B-B14F-4D97-AF65-F5344CB8AC3E}">
        <p14:creationId xmlns:p14="http://schemas.microsoft.com/office/powerpoint/2010/main" val="336078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0"/>
          <p:cNvSpPr txBox="1"/>
          <p:nvPr/>
        </p:nvSpPr>
        <p:spPr>
          <a:xfrm>
            <a:off x="1326482" y="609348"/>
            <a:ext cx="4919413" cy="747897"/>
          </a:xfrm>
          <a:prstGeom prst="rect">
            <a:avLst/>
          </a:prstGeom>
          <a:noFill/>
          <a:ln>
            <a:noFill/>
          </a:ln>
        </p:spPr>
        <p:txBody>
          <a:bodyPr spcFirstLastPara="1" wrap="square" lIns="0" tIns="0" rIns="0" bIns="0" anchor="t" anchorCtr="0">
            <a:spAutoFit/>
          </a:bodyPr>
          <a:lstStyle/>
          <a:p>
            <a:pPr algn="ctr">
              <a:lnSpc>
                <a:spcPct val="108000"/>
              </a:lnSpc>
            </a:pPr>
            <a:r>
              <a:rPr lang="en-US" sz="4500">
                <a:solidFill>
                  <a:srgbClr val="00B0F0"/>
                </a:solidFill>
                <a:latin typeface="Bree Serif"/>
                <a:ea typeface="Bree Serif"/>
                <a:cs typeface="Bree Serif"/>
                <a:sym typeface="Bree Serif"/>
              </a:rPr>
              <a:t>Menciptakan Ide</a:t>
            </a:r>
            <a:endParaRPr>
              <a:solidFill>
                <a:prstClr val="black"/>
              </a:solidFill>
            </a:endParaRPr>
          </a:p>
        </p:txBody>
      </p:sp>
      <p:sp>
        <p:nvSpPr>
          <p:cNvPr id="321" name="Google Shape;321;p10"/>
          <p:cNvSpPr/>
          <p:nvPr/>
        </p:nvSpPr>
        <p:spPr>
          <a:xfrm>
            <a:off x="7020920" y="4899624"/>
            <a:ext cx="1066502" cy="1224190"/>
          </a:xfrm>
          <a:custGeom>
            <a:avLst/>
            <a:gdLst/>
            <a:ahLst/>
            <a:cxnLst/>
            <a:rect l="l" t="t" r="r" b="b"/>
            <a:pathLst>
              <a:path w="2133004" h="1836285" extrusionOk="0">
                <a:moveTo>
                  <a:pt x="0" y="0"/>
                </a:moveTo>
                <a:lnTo>
                  <a:pt x="2133005" y="0"/>
                </a:lnTo>
                <a:lnTo>
                  <a:pt x="2133005" y="1836286"/>
                </a:lnTo>
                <a:lnTo>
                  <a:pt x="0" y="1836286"/>
                </a:lnTo>
                <a:lnTo>
                  <a:pt x="0" y="0"/>
                </a:lnTo>
                <a:close/>
              </a:path>
            </a:pathLst>
          </a:custGeom>
          <a:blipFill rotWithShape="1">
            <a:blip r:embed="rId3">
              <a:alphaModFix/>
            </a:blip>
            <a:stretch>
              <a:fillRect/>
            </a:stretch>
          </a:blipFill>
          <a:ln>
            <a:noFill/>
          </a:ln>
        </p:spPr>
      </p:sp>
      <p:sp>
        <p:nvSpPr>
          <p:cNvPr id="322" name="Google Shape;322;p10"/>
          <p:cNvSpPr/>
          <p:nvPr/>
        </p:nvSpPr>
        <p:spPr>
          <a:xfrm>
            <a:off x="6938296" y="1226196"/>
            <a:ext cx="1149068" cy="1343867"/>
          </a:xfrm>
          <a:custGeom>
            <a:avLst/>
            <a:gdLst/>
            <a:ahLst/>
            <a:cxnLst/>
            <a:rect l="l" t="t" r="r" b="b"/>
            <a:pathLst>
              <a:path w="2298136" h="2015801" extrusionOk="0">
                <a:moveTo>
                  <a:pt x="0" y="0"/>
                </a:moveTo>
                <a:lnTo>
                  <a:pt x="2298136" y="0"/>
                </a:lnTo>
                <a:lnTo>
                  <a:pt x="2298136" y="2015801"/>
                </a:lnTo>
                <a:lnTo>
                  <a:pt x="0" y="2015801"/>
                </a:lnTo>
                <a:lnTo>
                  <a:pt x="0" y="0"/>
                </a:lnTo>
                <a:close/>
              </a:path>
            </a:pathLst>
          </a:custGeom>
          <a:blipFill rotWithShape="1">
            <a:blip r:embed="rId4">
              <a:alphaModFix/>
            </a:blip>
            <a:stretch>
              <a:fillRect/>
            </a:stretch>
          </a:blipFill>
          <a:ln>
            <a:noFill/>
          </a:ln>
        </p:spPr>
      </p:sp>
      <p:sp>
        <p:nvSpPr>
          <p:cNvPr id="323" name="Google Shape;323;p10"/>
          <p:cNvSpPr/>
          <p:nvPr/>
        </p:nvSpPr>
        <p:spPr>
          <a:xfrm>
            <a:off x="7332207" y="3031451"/>
            <a:ext cx="352330" cy="2030031"/>
          </a:xfrm>
          <a:custGeom>
            <a:avLst/>
            <a:gdLst/>
            <a:ahLst/>
            <a:cxnLst/>
            <a:rect l="l" t="t" r="r" b="b"/>
            <a:pathLst>
              <a:path w="939546" h="4060063" extrusionOk="0">
                <a:moveTo>
                  <a:pt x="324739" y="0"/>
                </a:moveTo>
                <a:cubicBezTo>
                  <a:pt x="739394" y="795655"/>
                  <a:pt x="493776" y="841502"/>
                  <a:pt x="386715" y="1229614"/>
                </a:cubicBezTo>
                <a:cubicBezTo>
                  <a:pt x="185166" y="1745361"/>
                  <a:pt x="0" y="2310003"/>
                  <a:pt x="91948" y="2752344"/>
                </a:cubicBezTo>
                <a:cubicBezTo>
                  <a:pt x="237998" y="3188208"/>
                  <a:pt x="302514" y="3591560"/>
                  <a:pt x="473075" y="4060063"/>
                </a:cubicBezTo>
                <a:lnTo>
                  <a:pt x="790702" y="4021074"/>
                </a:lnTo>
                <a:cubicBezTo>
                  <a:pt x="615823" y="3557905"/>
                  <a:pt x="530606" y="3200781"/>
                  <a:pt x="412750" y="2753995"/>
                </a:cubicBezTo>
                <a:cubicBezTo>
                  <a:pt x="300736" y="2258314"/>
                  <a:pt x="482092" y="1746504"/>
                  <a:pt x="704342" y="1242695"/>
                </a:cubicBezTo>
                <a:cubicBezTo>
                  <a:pt x="837946" y="863092"/>
                  <a:pt x="939546" y="631571"/>
                  <a:pt x="652145" y="11430"/>
                </a:cubicBezTo>
                <a:lnTo>
                  <a:pt x="324739" y="0"/>
                </a:lnTo>
                <a:close/>
              </a:path>
            </a:pathLst>
          </a:custGeom>
          <a:solidFill>
            <a:srgbClr val="5D7E23"/>
          </a:solidFill>
          <a:ln>
            <a:noFill/>
          </a:ln>
        </p:spPr>
        <p:txBody>
          <a:bodyPr spcFirstLastPara="1" wrap="square" lIns="51197" tIns="51197" rIns="51197" bIns="51197" anchor="ctr" anchorCtr="0">
            <a:noAutofit/>
          </a:bodyPr>
          <a:lstStyle/>
          <a:p>
            <a:endParaRPr>
              <a:solidFill>
                <a:prstClr val="black"/>
              </a:solidFill>
            </a:endParaRPr>
          </a:p>
        </p:txBody>
      </p:sp>
      <p:sp>
        <p:nvSpPr>
          <p:cNvPr id="324" name="Google Shape;324;p10"/>
          <p:cNvSpPr/>
          <p:nvPr/>
        </p:nvSpPr>
        <p:spPr>
          <a:xfrm>
            <a:off x="6413261" y="3963619"/>
            <a:ext cx="1040466" cy="1125164"/>
          </a:xfrm>
          <a:custGeom>
            <a:avLst/>
            <a:gdLst/>
            <a:ahLst/>
            <a:cxnLst/>
            <a:rect l="l" t="t" r="r" b="b"/>
            <a:pathLst>
              <a:path w="2080931" h="1687746" extrusionOk="0">
                <a:moveTo>
                  <a:pt x="0" y="0"/>
                </a:moveTo>
                <a:lnTo>
                  <a:pt x="2080931" y="0"/>
                </a:lnTo>
                <a:lnTo>
                  <a:pt x="2080931" y="1687746"/>
                </a:lnTo>
                <a:lnTo>
                  <a:pt x="0" y="1687746"/>
                </a:lnTo>
                <a:lnTo>
                  <a:pt x="0" y="0"/>
                </a:lnTo>
                <a:close/>
              </a:path>
            </a:pathLst>
          </a:custGeom>
          <a:blipFill rotWithShape="1">
            <a:blip r:embed="rId5">
              <a:alphaModFix/>
            </a:blip>
            <a:stretch>
              <a:fillRect/>
            </a:stretch>
          </a:blipFill>
          <a:ln>
            <a:noFill/>
          </a:ln>
        </p:spPr>
      </p:sp>
      <p:sp>
        <p:nvSpPr>
          <p:cNvPr id="325" name="Google Shape;325;p10"/>
          <p:cNvSpPr/>
          <p:nvPr/>
        </p:nvSpPr>
        <p:spPr>
          <a:xfrm>
            <a:off x="7573084" y="2993697"/>
            <a:ext cx="699761" cy="550463"/>
          </a:xfrm>
          <a:custGeom>
            <a:avLst/>
            <a:gdLst/>
            <a:ahLst/>
            <a:cxnLst/>
            <a:rect l="l" t="t" r="r" b="b"/>
            <a:pathLst>
              <a:path w="1399522" h="825694" extrusionOk="0">
                <a:moveTo>
                  <a:pt x="0" y="0"/>
                </a:moveTo>
                <a:lnTo>
                  <a:pt x="1399521" y="0"/>
                </a:lnTo>
                <a:lnTo>
                  <a:pt x="1399521" y="825694"/>
                </a:lnTo>
                <a:lnTo>
                  <a:pt x="0" y="825694"/>
                </a:lnTo>
                <a:lnTo>
                  <a:pt x="0" y="0"/>
                </a:lnTo>
                <a:close/>
              </a:path>
            </a:pathLst>
          </a:custGeom>
          <a:blipFill rotWithShape="1">
            <a:blip r:embed="rId6">
              <a:alphaModFix/>
            </a:blip>
            <a:stretch>
              <a:fillRect/>
            </a:stretch>
          </a:blipFill>
          <a:ln>
            <a:noFill/>
          </a:ln>
        </p:spPr>
      </p:sp>
      <p:sp>
        <p:nvSpPr>
          <p:cNvPr id="326" name="Google Shape;326;p10"/>
          <p:cNvSpPr/>
          <p:nvPr/>
        </p:nvSpPr>
        <p:spPr>
          <a:xfrm>
            <a:off x="7485111" y="3535884"/>
            <a:ext cx="898145" cy="830970"/>
          </a:xfrm>
          <a:custGeom>
            <a:avLst/>
            <a:gdLst/>
            <a:ahLst/>
            <a:cxnLst/>
            <a:rect l="l" t="t" r="r" b="b"/>
            <a:pathLst>
              <a:path w="1796290" h="1246455" extrusionOk="0">
                <a:moveTo>
                  <a:pt x="0" y="0"/>
                </a:moveTo>
                <a:lnTo>
                  <a:pt x="1796290" y="0"/>
                </a:lnTo>
                <a:lnTo>
                  <a:pt x="1796290" y="1246455"/>
                </a:lnTo>
                <a:lnTo>
                  <a:pt x="0" y="1246455"/>
                </a:lnTo>
                <a:lnTo>
                  <a:pt x="0" y="0"/>
                </a:lnTo>
                <a:close/>
              </a:path>
            </a:pathLst>
          </a:custGeom>
          <a:blipFill rotWithShape="1">
            <a:blip r:embed="rId7">
              <a:alphaModFix/>
            </a:blip>
            <a:stretch>
              <a:fillRect/>
            </a:stretch>
          </a:blipFill>
          <a:ln>
            <a:noFill/>
          </a:ln>
        </p:spPr>
      </p:sp>
      <p:sp>
        <p:nvSpPr>
          <p:cNvPr id="327" name="Google Shape;327;p10"/>
          <p:cNvSpPr/>
          <p:nvPr/>
        </p:nvSpPr>
        <p:spPr>
          <a:xfrm>
            <a:off x="6778384" y="2888631"/>
            <a:ext cx="813642" cy="828387"/>
          </a:xfrm>
          <a:custGeom>
            <a:avLst/>
            <a:gdLst/>
            <a:ahLst/>
            <a:cxnLst/>
            <a:rect l="l" t="t" r="r" b="b"/>
            <a:pathLst>
              <a:path w="1627283" h="1242581" extrusionOk="0">
                <a:moveTo>
                  <a:pt x="0" y="0"/>
                </a:moveTo>
                <a:lnTo>
                  <a:pt x="1627283" y="0"/>
                </a:lnTo>
                <a:lnTo>
                  <a:pt x="1627283" y="1242581"/>
                </a:lnTo>
                <a:lnTo>
                  <a:pt x="0" y="1242581"/>
                </a:lnTo>
                <a:lnTo>
                  <a:pt x="0" y="0"/>
                </a:lnTo>
                <a:close/>
              </a:path>
            </a:pathLst>
          </a:custGeom>
          <a:blipFill rotWithShape="1">
            <a:blip r:embed="rId8">
              <a:alphaModFix/>
            </a:blip>
            <a:stretch>
              <a:fillRect/>
            </a:stretch>
          </a:blipFill>
          <a:ln>
            <a:noFill/>
          </a:ln>
        </p:spPr>
      </p:sp>
      <p:sp>
        <p:nvSpPr>
          <p:cNvPr id="328" name="Google Shape;328;p10"/>
          <p:cNvSpPr/>
          <p:nvPr/>
        </p:nvSpPr>
        <p:spPr>
          <a:xfrm>
            <a:off x="7481172" y="4193997"/>
            <a:ext cx="782046" cy="767697"/>
          </a:xfrm>
          <a:custGeom>
            <a:avLst/>
            <a:gdLst/>
            <a:ahLst/>
            <a:cxnLst/>
            <a:rect l="l" t="t" r="r" b="b"/>
            <a:pathLst>
              <a:path w="1564092" h="1151546" extrusionOk="0">
                <a:moveTo>
                  <a:pt x="0" y="0"/>
                </a:moveTo>
                <a:lnTo>
                  <a:pt x="1564091" y="0"/>
                </a:lnTo>
                <a:lnTo>
                  <a:pt x="1564091" y="1151546"/>
                </a:lnTo>
                <a:lnTo>
                  <a:pt x="0" y="1151546"/>
                </a:lnTo>
                <a:lnTo>
                  <a:pt x="0" y="0"/>
                </a:lnTo>
                <a:close/>
              </a:path>
            </a:pathLst>
          </a:custGeom>
          <a:blipFill rotWithShape="1">
            <a:blip r:embed="rId9">
              <a:alphaModFix/>
            </a:blip>
            <a:stretch>
              <a:fillRect/>
            </a:stretch>
          </a:blipFill>
          <a:ln>
            <a:noFill/>
          </a:ln>
        </p:spPr>
      </p:sp>
      <p:sp>
        <p:nvSpPr>
          <p:cNvPr id="329" name="Google Shape;329;p10"/>
          <p:cNvSpPr/>
          <p:nvPr/>
        </p:nvSpPr>
        <p:spPr>
          <a:xfrm>
            <a:off x="6512726" y="3444725"/>
            <a:ext cx="954307" cy="648296"/>
          </a:xfrm>
          <a:custGeom>
            <a:avLst/>
            <a:gdLst/>
            <a:ahLst/>
            <a:cxnLst/>
            <a:rect l="l" t="t" r="r" b="b"/>
            <a:pathLst>
              <a:path w="1908613" h="972444" extrusionOk="0">
                <a:moveTo>
                  <a:pt x="0" y="0"/>
                </a:moveTo>
                <a:lnTo>
                  <a:pt x="1908614" y="0"/>
                </a:lnTo>
                <a:lnTo>
                  <a:pt x="1908614" y="972444"/>
                </a:lnTo>
                <a:lnTo>
                  <a:pt x="0" y="972444"/>
                </a:lnTo>
                <a:lnTo>
                  <a:pt x="0" y="0"/>
                </a:lnTo>
                <a:close/>
              </a:path>
            </a:pathLst>
          </a:custGeom>
          <a:blipFill rotWithShape="1">
            <a:blip r:embed="rId10">
              <a:alphaModFix/>
            </a:blip>
            <a:stretch>
              <a:fillRect/>
            </a:stretch>
          </a:blipFill>
          <a:ln>
            <a:noFill/>
          </a:ln>
        </p:spPr>
      </p:sp>
      <p:sp>
        <p:nvSpPr>
          <p:cNvPr id="330" name="Google Shape;330;p10"/>
          <p:cNvSpPr/>
          <p:nvPr/>
        </p:nvSpPr>
        <p:spPr>
          <a:xfrm>
            <a:off x="7333170" y="2609740"/>
            <a:ext cx="383651" cy="482610"/>
          </a:xfrm>
          <a:custGeom>
            <a:avLst/>
            <a:gdLst/>
            <a:ahLst/>
            <a:cxnLst/>
            <a:rect l="l" t="t" r="r" b="b"/>
            <a:pathLst>
              <a:path w="767301" h="723915" extrusionOk="0">
                <a:moveTo>
                  <a:pt x="0" y="0"/>
                </a:moveTo>
                <a:lnTo>
                  <a:pt x="767301" y="0"/>
                </a:lnTo>
                <a:lnTo>
                  <a:pt x="767301" y="723915"/>
                </a:lnTo>
                <a:lnTo>
                  <a:pt x="0" y="723915"/>
                </a:lnTo>
                <a:lnTo>
                  <a:pt x="0" y="0"/>
                </a:lnTo>
                <a:close/>
              </a:path>
            </a:pathLst>
          </a:custGeom>
          <a:blipFill rotWithShape="1">
            <a:blip r:embed="rId11">
              <a:alphaModFix/>
            </a:blip>
            <a:stretch>
              <a:fillRect/>
            </a:stretch>
          </a:blipFill>
          <a:ln>
            <a:noFill/>
          </a:ln>
        </p:spPr>
      </p:sp>
      <p:sp>
        <p:nvSpPr>
          <p:cNvPr id="331" name="Google Shape;331;p10"/>
          <p:cNvSpPr/>
          <p:nvPr/>
        </p:nvSpPr>
        <p:spPr>
          <a:xfrm>
            <a:off x="7271514" y="4925536"/>
            <a:ext cx="542259" cy="184023"/>
          </a:xfrm>
          <a:custGeom>
            <a:avLst/>
            <a:gdLst/>
            <a:ahLst/>
            <a:cxnLst/>
            <a:rect l="l" t="t" r="r" b="b"/>
            <a:pathLst>
              <a:path w="1446022" h="368046" extrusionOk="0">
                <a:moveTo>
                  <a:pt x="0" y="336296"/>
                </a:moveTo>
                <a:cubicBezTo>
                  <a:pt x="165354" y="150114"/>
                  <a:pt x="466090" y="0"/>
                  <a:pt x="715137" y="2794"/>
                </a:cubicBezTo>
                <a:cubicBezTo>
                  <a:pt x="964184" y="5588"/>
                  <a:pt x="1284859" y="152019"/>
                  <a:pt x="1446022" y="341884"/>
                </a:cubicBezTo>
                <a:cubicBezTo>
                  <a:pt x="965454" y="359410"/>
                  <a:pt x="485013" y="368046"/>
                  <a:pt x="0" y="336296"/>
                </a:cubicBezTo>
                <a:close/>
              </a:path>
            </a:pathLst>
          </a:custGeom>
          <a:solidFill>
            <a:srgbClr val="FF870F"/>
          </a:solidFill>
          <a:ln>
            <a:noFill/>
          </a:ln>
        </p:spPr>
        <p:txBody>
          <a:bodyPr spcFirstLastPara="1" wrap="square" lIns="51197" tIns="51197" rIns="51197" bIns="51197" anchor="ctr" anchorCtr="0">
            <a:noAutofit/>
          </a:bodyPr>
          <a:lstStyle/>
          <a:p>
            <a:endParaRPr>
              <a:solidFill>
                <a:prstClr val="black"/>
              </a:solidFill>
            </a:endParaRPr>
          </a:p>
        </p:txBody>
      </p:sp>
      <p:grpSp>
        <p:nvGrpSpPr>
          <p:cNvPr id="332" name="Google Shape;332;p10"/>
          <p:cNvGrpSpPr/>
          <p:nvPr/>
        </p:nvGrpSpPr>
        <p:grpSpPr>
          <a:xfrm>
            <a:off x="500063" y="1814514"/>
            <a:ext cx="2743200" cy="1004887"/>
            <a:chOff x="0" y="-28575"/>
            <a:chExt cx="7315200" cy="2009775"/>
          </a:xfrm>
        </p:grpSpPr>
        <p:sp>
          <p:nvSpPr>
            <p:cNvPr id="333" name="Google Shape;333;p10"/>
            <p:cNvSpPr/>
            <p:nvPr/>
          </p:nvSpPr>
          <p:spPr>
            <a:xfrm>
              <a:off x="0" y="0"/>
              <a:ext cx="7315200" cy="1981200"/>
            </a:xfrm>
            <a:custGeom>
              <a:avLst/>
              <a:gdLst/>
              <a:ahLst/>
              <a:cxnLst/>
              <a:rect l="l" t="t" r="r" b="b"/>
              <a:pathLst>
                <a:path w="7315200" h="1981200" extrusionOk="0">
                  <a:moveTo>
                    <a:pt x="0" y="0"/>
                  </a:moveTo>
                  <a:lnTo>
                    <a:pt x="7315200" y="0"/>
                  </a:lnTo>
                  <a:lnTo>
                    <a:pt x="7315200" y="1981200"/>
                  </a:lnTo>
                  <a:lnTo>
                    <a:pt x="0" y="1981200"/>
                  </a:lnTo>
                  <a:close/>
                </a:path>
              </a:pathLst>
            </a:custGeom>
            <a:solidFill>
              <a:srgbClr val="E8D19D"/>
            </a:solidFill>
            <a:ln>
              <a:noFill/>
            </a:ln>
          </p:spPr>
        </p:sp>
        <p:sp>
          <p:nvSpPr>
            <p:cNvPr id="334" name="Google Shape;334;p10"/>
            <p:cNvSpPr txBox="1"/>
            <p:nvPr/>
          </p:nvSpPr>
          <p:spPr>
            <a:xfrm>
              <a:off x="0" y="-28575"/>
              <a:ext cx="7315200" cy="2009775"/>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2000" b="1">
                  <a:solidFill>
                    <a:srgbClr val="000000"/>
                  </a:solidFill>
                  <a:latin typeface="Arimo"/>
                  <a:ea typeface="Arimo"/>
                  <a:cs typeface="Arimo"/>
                  <a:sym typeface="Arimo"/>
                </a:rPr>
                <a:t>BRAINSTORMING</a:t>
              </a:r>
              <a:endParaRPr>
                <a:solidFill>
                  <a:prstClr val="black"/>
                </a:solidFill>
              </a:endParaRPr>
            </a:p>
          </p:txBody>
        </p:sp>
      </p:grpSp>
      <p:grpSp>
        <p:nvGrpSpPr>
          <p:cNvPr id="335" name="Google Shape;335;p10"/>
          <p:cNvGrpSpPr/>
          <p:nvPr/>
        </p:nvGrpSpPr>
        <p:grpSpPr>
          <a:xfrm>
            <a:off x="500063" y="5472114"/>
            <a:ext cx="2743200" cy="1081087"/>
            <a:chOff x="0" y="-28575"/>
            <a:chExt cx="7315200" cy="2162175"/>
          </a:xfrm>
        </p:grpSpPr>
        <p:sp>
          <p:nvSpPr>
            <p:cNvPr id="336" name="Google Shape;336;p10"/>
            <p:cNvSpPr/>
            <p:nvPr/>
          </p:nvSpPr>
          <p:spPr>
            <a:xfrm>
              <a:off x="0" y="0"/>
              <a:ext cx="7315200" cy="2133600"/>
            </a:xfrm>
            <a:custGeom>
              <a:avLst/>
              <a:gdLst/>
              <a:ahLst/>
              <a:cxnLst/>
              <a:rect l="l" t="t" r="r" b="b"/>
              <a:pathLst>
                <a:path w="7315200" h="2133600" extrusionOk="0">
                  <a:moveTo>
                    <a:pt x="0" y="0"/>
                  </a:moveTo>
                  <a:lnTo>
                    <a:pt x="7315200" y="0"/>
                  </a:lnTo>
                  <a:lnTo>
                    <a:pt x="7315200" y="2133600"/>
                  </a:lnTo>
                  <a:lnTo>
                    <a:pt x="0" y="2133600"/>
                  </a:lnTo>
                  <a:close/>
                </a:path>
              </a:pathLst>
            </a:custGeom>
            <a:solidFill>
              <a:srgbClr val="00B0F0"/>
            </a:solidFill>
            <a:ln>
              <a:noFill/>
            </a:ln>
          </p:spPr>
        </p:sp>
        <p:sp>
          <p:nvSpPr>
            <p:cNvPr id="337" name="Google Shape;337;p10"/>
            <p:cNvSpPr txBox="1"/>
            <p:nvPr/>
          </p:nvSpPr>
          <p:spPr>
            <a:xfrm>
              <a:off x="0" y="-28575"/>
              <a:ext cx="7315200" cy="2162175"/>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2000" b="1">
                  <a:solidFill>
                    <a:srgbClr val="000000"/>
                  </a:solidFill>
                  <a:latin typeface="Arimo"/>
                  <a:ea typeface="Arimo"/>
                  <a:cs typeface="Arimo"/>
                  <a:sym typeface="Arimo"/>
                </a:rPr>
                <a:t>LIBRARY AND </a:t>
              </a:r>
              <a:endParaRPr>
                <a:solidFill>
                  <a:prstClr val="black"/>
                </a:solidFill>
              </a:endParaRPr>
            </a:p>
            <a:p>
              <a:pPr algn="ctr">
                <a:lnSpc>
                  <a:spcPct val="120000"/>
                </a:lnSpc>
              </a:pPr>
              <a:r>
                <a:rPr lang="en-US" sz="2000" b="1">
                  <a:solidFill>
                    <a:srgbClr val="000000"/>
                  </a:solidFill>
                  <a:latin typeface="Arimo"/>
                  <a:ea typeface="Arimo"/>
                  <a:cs typeface="Arimo"/>
                  <a:sym typeface="Arimo"/>
                </a:rPr>
                <a:t>INTERNET RESEARCH</a:t>
              </a:r>
              <a:endParaRPr>
                <a:solidFill>
                  <a:prstClr val="black"/>
                </a:solidFill>
              </a:endParaRPr>
            </a:p>
          </p:txBody>
        </p:sp>
      </p:grpSp>
      <p:grpSp>
        <p:nvGrpSpPr>
          <p:cNvPr id="338" name="Google Shape;338;p10"/>
          <p:cNvGrpSpPr/>
          <p:nvPr/>
        </p:nvGrpSpPr>
        <p:grpSpPr>
          <a:xfrm>
            <a:off x="500063" y="3643314"/>
            <a:ext cx="2743200" cy="1004887"/>
            <a:chOff x="0" y="-28575"/>
            <a:chExt cx="7315200" cy="2009775"/>
          </a:xfrm>
        </p:grpSpPr>
        <p:sp>
          <p:nvSpPr>
            <p:cNvPr id="339" name="Google Shape;339;p10"/>
            <p:cNvSpPr/>
            <p:nvPr/>
          </p:nvSpPr>
          <p:spPr>
            <a:xfrm>
              <a:off x="0" y="0"/>
              <a:ext cx="7315200" cy="1981200"/>
            </a:xfrm>
            <a:custGeom>
              <a:avLst/>
              <a:gdLst/>
              <a:ahLst/>
              <a:cxnLst/>
              <a:rect l="l" t="t" r="r" b="b"/>
              <a:pathLst>
                <a:path w="7315200" h="1981200" extrusionOk="0">
                  <a:moveTo>
                    <a:pt x="0" y="0"/>
                  </a:moveTo>
                  <a:lnTo>
                    <a:pt x="7315200" y="0"/>
                  </a:lnTo>
                  <a:lnTo>
                    <a:pt x="7315200" y="1981200"/>
                  </a:lnTo>
                  <a:lnTo>
                    <a:pt x="0" y="1981200"/>
                  </a:lnTo>
                  <a:close/>
                </a:path>
              </a:pathLst>
            </a:custGeom>
            <a:solidFill>
              <a:srgbClr val="FFFF00"/>
            </a:solidFill>
            <a:ln>
              <a:noFill/>
            </a:ln>
          </p:spPr>
        </p:sp>
        <p:sp>
          <p:nvSpPr>
            <p:cNvPr id="340" name="Google Shape;340;p10"/>
            <p:cNvSpPr txBox="1"/>
            <p:nvPr/>
          </p:nvSpPr>
          <p:spPr>
            <a:xfrm>
              <a:off x="0" y="-28575"/>
              <a:ext cx="7315200" cy="2009775"/>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2000" b="1">
                  <a:solidFill>
                    <a:srgbClr val="000000"/>
                  </a:solidFill>
                  <a:latin typeface="Arimo"/>
                  <a:ea typeface="Arimo"/>
                  <a:cs typeface="Arimo"/>
                  <a:sym typeface="Arimo"/>
                </a:rPr>
                <a:t>FOCUS GROUP</a:t>
              </a:r>
              <a:endParaRPr>
                <a:solidFill>
                  <a:prstClr val="black"/>
                </a:solidFill>
              </a:endParaRPr>
            </a:p>
          </p:txBody>
        </p:sp>
      </p:grpSp>
      <p:sp>
        <p:nvSpPr>
          <p:cNvPr id="341" name="Google Shape;341;p10" descr="http://colleenkilpatrick.com/wp-content/uploads/2013/12/bstorm.jpg"/>
          <p:cNvSpPr/>
          <p:nvPr/>
        </p:nvSpPr>
        <p:spPr>
          <a:xfrm>
            <a:off x="4267201" y="1600200"/>
            <a:ext cx="1776413" cy="1447800"/>
          </a:xfrm>
          <a:custGeom>
            <a:avLst/>
            <a:gdLst/>
            <a:ahLst/>
            <a:cxnLst/>
            <a:rect l="l" t="t" r="r" b="b"/>
            <a:pathLst>
              <a:path w="3552825" h="2171700" extrusionOk="0">
                <a:moveTo>
                  <a:pt x="0" y="0"/>
                </a:moveTo>
                <a:lnTo>
                  <a:pt x="3552825" y="0"/>
                </a:lnTo>
                <a:lnTo>
                  <a:pt x="3552825" y="2171700"/>
                </a:lnTo>
                <a:lnTo>
                  <a:pt x="0" y="2171700"/>
                </a:lnTo>
                <a:lnTo>
                  <a:pt x="0" y="0"/>
                </a:lnTo>
                <a:close/>
              </a:path>
            </a:pathLst>
          </a:custGeom>
          <a:blipFill rotWithShape="1">
            <a:blip r:embed="rId12">
              <a:alphaModFix/>
            </a:blip>
            <a:stretch>
              <a:fillRect r="-23"/>
            </a:stretch>
          </a:blipFill>
          <a:ln>
            <a:noFill/>
          </a:ln>
        </p:spPr>
      </p:sp>
      <p:sp>
        <p:nvSpPr>
          <p:cNvPr id="342" name="Google Shape;342;p10" descr="http://ucnewsblog.files.wordpress.com/2011/11/copy-of-focusgroup.png"/>
          <p:cNvSpPr/>
          <p:nvPr/>
        </p:nvSpPr>
        <p:spPr>
          <a:xfrm>
            <a:off x="4214813" y="3276601"/>
            <a:ext cx="1714500" cy="1908175"/>
          </a:xfrm>
          <a:custGeom>
            <a:avLst/>
            <a:gdLst/>
            <a:ahLst/>
            <a:cxnLst/>
            <a:rect l="l" t="t" r="r" b="b"/>
            <a:pathLst>
              <a:path w="3429000" h="2862262" extrusionOk="0">
                <a:moveTo>
                  <a:pt x="0" y="0"/>
                </a:moveTo>
                <a:lnTo>
                  <a:pt x="3429000" y="0"/>
                </a:lnTo>
                <a:lnTo>
                  <a:pt x="3429000" y="2862262"/>
                </a:lnTo>
                <a:lnTo>
                  <a:pt x="0" y="2862262"/>
                </a:lnTo>
                <a:lnTo>
                  <a:pt x="0" y="0"/>
                </a:lnTo>
                <a:close/>
              </a:path>
            </a:pathLst>
          </a:custGeom>
          <a:blipFill rotWithShape="1">
            <a:blip r:embed="rId13">
              <a:alphaModFix/>
            </a:blip>
            <a:stretch>
              <a:fillRect b="-31"/>
            </a:stretch>
          </a:blipFill>
          <a:ln>
            <a:noFill/>
          </a:ln>
        </p:spPr>
      </p:sp>
      <p:sp>
        <p:nvSpPr>
          <p:cNvPr id="343" name="Google Shape;343;p10" descr="http://comps.canstockphoto.com/can-stock-photo_csp6778731.jpg"/>
          <p:cNvSpPr/>
          <p:nvPr/>
        </p:nvSpPr>
        <p:spPr>
          <a:xfrm>
            <a:off x="4157663" y="5334000"/>
            <a:ext cx="2071688" cy="1276350"/>
          </a:xfrm>
          <a:custGeom>
            <a:avLst/>
            <a:gdLst/>
            <a:ahLst/>
            <a:cxnLst/>
            <a:rect l="l" t="t" r="r" b="b"/>
            <a:pathLst>
              <a:path w="4143375" h="1914525" extrusionOk="0">
                <a:moveTo>
                  <a:pt x="0" y="0"/>
                </a:moveTo>
                <a:lnTo>
                  <a:pt x="4143375" y="0"/>
                </a:lnTo>
                <a:lnTo>
                  <a:pt x="4143375" y="1914525"/>
                </a:lnTo>
                <a:lnTo>
                  <a:pt x="0" y="1914525"/>
                </a:lnTo>
                <a:lnTo>
                  <a:pt x="0" y="0"/>
                </a:lnTo>
                <a:close/>
              </a:path>
            </a:pathLst>
          </a:custGeom>
          <a:blipFill rotWithShape="1">
            <a:blip r:embed="rId14">
              <a:alphaModFix/>
            </a:blip>
            <a:stretch>
              <a:fillRect t="-27651" b="-26241"/>
            </a:stretch>
          </a:blipFill>
          <a:ln>
            <a:noFill/>
          </a:ln>
        </p:spPr>
      </p:sp>
      <p:grpSp>
        <p:nvGrpSpPr>
          <p:cNvPr id="344" name="Google Shape;344;p10"/>
          <p:cNvGrpSpPr/>
          <p:nvPr/>
        </p:nvGrpSpPr>
        <p:grpSpPr>
          <a:xfrm>
            <a:off x="3290888" y="2043749"/>
            <a:ext cx="990600" cy="484569"/>
            <a:chOff x="0" y="-1905"/>
            <a:chExt cx="2641600" cy="969137"/>
          </a:xfrm>
        </p:grpSpPr>
        <p:sp>
          <p:nvSpPr>
            <p:cNvPr id="345" name="Google Shape;345;p10"/>
            <p:cNvSpPr/>
            <p:nvPr/>
          </p:nvSpPr>
          <p:spPr>
            <a:xfrm>
              <a:off x="25400" y="25400"/>
              <a:ext cx="2590800" cy="914400"/>
            </a:xfrm>
            <a:custGeom>
              <a:avLst/>
              <a:gdLst/>
              <a:ahLst/>
              <a:cxnLst/>
              <a:rect l="l" t="t" r="r" b="b"/>
              <a:pathLst>
                <a:path w="2590800" h="914400" extrusionOk="0">
                  <a:moveTo>
                    <a:pt x="0" y="228600"/>
                  </a:moveTo>
                  <a:lnTo>
                    <a:pt x="2117471" y="228600"/>
                  </a:lnTo>
                  <a:lnTo>
                    <a:pt x="2117471" y="0"/>
                  </a:lnTo>
                  <a:lnTo>
                    <a:pt x="2590800" y="457200"/>
                  </a:lnTo>
                  <a:lnTo>
                    <a:pt x="2117471" y="914400"/>
                  </a:lnTo>
                  <a:lnTo>
                    <a:pt x="2117471" y="685800"/>
                  </a:lnTo>
                  <a:lnTo>
                    <a:pt x="0" y="685800"/>
                  </a:lnTo>
                  <a:close/>
                </a:path>
              </a:pathLst>
            </a:custGeom>
            <a:solidFill>
              <a:srgbClr val="0D0D0D"/>
            </a:solidFill>
            <a:ln>
              <a:noFill/>
            </a:ln>
          </p:spPr>
        </p:sp>
        <p:sp>
          <p:nvSpPr>
            <p:cNvPr id="346" name="Google Shape;346;p10"/>
            <p:cNvSpPr/>
            <p:nvPr/>
          </p:nvSpPr>
          <p:spPr>
            <a:xfrm>
              <a:off x="0" y="-1905"/>
              <a:ext cx="2641600" cy="969137"/>
            </a:xfrm>
            <a:custGeom>
              <a:avLst/>
              <a:gdLst/>
              <a:ahLst/>
              <a:cxnLst/>
              <a:rect l="l" t="t" r="r" b="b"/>
              <a:pathLst>
                <a:path w="2641600" h="969137" extrusionOk="0">
                  <a:moveTo>
                    <a:pt x="25400" y="230505"/>
                  </a:moveTo>
                  <a:lnTo>
                    <a:pt x="2142871" y="230505"/>
                  </a:lnTo>
                  <a:lnTo>
                    <a:pt x="2142871" y="255905"/>
                  </a:lnTo>
                  <a:lnTo>
                    <a:pt x="2117471" y="255905"/>
                  </a:lnTo>
                  <a:lnTo>
                    <a:pt x="2117471" y="27305"/>
                  </a:lnTo>
                  <a:cubicBezTo>
                    <a:pt x="2117471" y="17145"/>
                    <a:pt x="2123567" y="7874"/>
                    <a:pt x="2132965" y="3937"/>
                  </a:cubicBezTo>
                  <a:cubicBezTo>
                    <a:pt x="2142363" y="0"/>
                    <a:pt x="2153158" y="1905"/>
                    <a:pt x="2160524" y="9017"/>
                  </a:cubicBezTo>
                  <a:lnTo>
                    <a:pt x="2633853" y="466217"/>
                  </a:lnTo>
                  <a:cubicBezTo>
                    <a:pt x="2638806" y="471043"/>
                    <a:pt x="2641600" y="477647"/>
                    <a:pt x="2641600" y="484505"/>
                  </a:cubicBezTo>
                  <a:cubicBezTo>
                    <a:pt x="2641600" y="491363"/>
                    <a:pt x="2638806" y="497967"/>
                    <a:pt x="2633853" y="502793"/>
                  </a:cubicBezTo>
                  <a:lnTo>
                    <a:pt x="2160524" y="959993"/>
                  </a:lnTo>
                  <a:cubicBezTo>
                    <a:pt x="2153158" y="967105"/>
                    <a:pt x="2142363" y="969137"/>
                    <a:pt x="2132965" y="965073"/>
                  </a:cubicBezTo>
                  <a:cubicBezTo>
                    <a:pt x="2123567" y="961009"/>
                    <a:pt x="2117471" y="951865"/>
                    <a:pt x="2117471" y="941705"/>
                  </a:cubicBezTo>
                  <a:lnTo>
                    <a:pt x="2117471" y="713105"/>
                  </a:lnTo>
                  <a:lnTo>
                    <a:pt x="2142871" y="713105"/>
                  </a:lnTo>
                  <a:lnTo>
                    <a:pt x="2142871" y="738505"/>
                  </a:lnTo>
                  <a:lnTo>
                    <a:pt x="25400" y="738505"/>
                  </a:lnTo>
                  <a:cubicBezTo>
                    <a:pt x="11430" y="738505"/>
                    <a:pt x="0" y="727075"/>
                    <a:pt x="0" y="713105"/>
                  </a:cubicBezTo>
                  <a:lnTo>
                    <a:pt x="0" y="255905"/>
                  </a:lnTo>
                  <a:cubicBezTo>
                    <a:pt x="0" y="241935"/>
                    <a:pt x="11430" y="230505"/>
                    <a:pt x="25400" y="230505"/>
                  </a:cubicBezTo>
                  <a:moveTo>
                    <a:pt x="25400" y="281305"/>
                  </a:moveTo>
                  <a:lnTo>
                    <a:pt x="25400" y="255905"/>
                  </a:lnTo>
                  <a:lnTo>
                    <a:pt x="50800" y="255905"/>
                  </a:lnTo>
                  <a:lnTo>
                    <a:pt x="50800" y="713105"/>
                  </a:lnTo>
                  <a:lnTo>
                    <a:pt x="25400" y="713105"/>
                  </a:lnTo>
                  <a:lnTo>
                    <a:pt x="25400" y="687705"/>
                  </a:lnTo>
                  <a:lnTo>
                    <a:pt x="2142871" y="687705"/>
                  </a:lnTo>
                  <a:cubicBezTo>
                    <a:pt x="2156841" y="687705"/>
                    <a:pt x="2168271" y="699135"/>
                    <a:pt x="2168271" y="713105"/>
                  </a:cubicBezTo>
                  <a:lnTo>
                    <a:pt x="2168271" y="941705"/>
                  </a:lnTo>
                  <a:lnTo>
                    <a:pt x="2142871" y="941705"/>
                  </a:lnTo>
                  <a:lnTo>
                    <a:pt x="2125218" y="923417"/>
                  </a:lnTo>
                  <a:lnTo>
                    <a:pt x="2598547" y="466217"/>
                  </a:lnTo>
                  <a:lnTo>
                    <a:pt x="2616200" y="484505"/>
                  </a:lnTo>
                  <a:lnTo>
                    <a:pt x="2598547" y="502793"/>
                  </a:lnTo>
                  <a:lnTo>
                    <a:pt x="2125218" y="45593"/>
                  </a:lnTo>
                  <a:lnTo>
                    <a:pt x="2142871" y="27305"/>
                  </a:lnTo>
                  <a:lnTo>
                    <a:pt x="2168271" y="27305"/>
                  </a:lnTo>
                  <a:lnTo>
                    <a:pt x="2168271" y="255905"/>
                  </a:lnTo>
                  <a:cubicBezTo>
                    <a:pt x="2168271" y="269875"/>
                    <a:pt x="2156841" y="281305"/>
                    <a:pt x="2142871" y="281305"/>
                  </a:cubicBezTo>
                  <a:lnTo>
                    <a:pt x="25400" y="281305"/>
                  </a:lnTo>
                  <a:close/>
                </a:path>
              </a:pathLst>
            </a:custGeom>
            <a:solidFill>
              <a:srgbClr val="00508C"/>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347" name="Google Shape;347;p10"/>
          <p:cNvGrpSpPr/>
          <p:nvPr/>
        </p:nvGrpSpPr>
        <p:grpSpPr>
          <a:xfrm>
            <a:off x="3290888" y="3872547"/>
            <a:ext cx="990600" cy="484569"/>
            <a:chOff x="0" y="-1905"/>
            <a:chExt cx="2641600" cy="969137"/>
          </a:xfrm>
        </p:grpSpPr>
        <p:sp>
          <p:nvSpPr>
            <p:cNvPr id="348" name="Google Shape;348;p10"/>
            <p:cNvSpPr/>
            <p:nvPr/>
          </p:nvSpPr>
          <p:spPr>
            <a:xfrm>
              <a:off x="25400" y="25400"/>
              <a:ext cx="2590800" cy="914400"/>
            </a:xfrm>
            <a:custGeom>
              <a:avLst/>
              <a:gdLst/>
              <a:ahLst/>
              <a:cxnLst/>
              <a:rect l="l" t="t" r="r" b="b"/>
              <a:pathLst>
                <a:path w="2590800" h="914400" extrusionOk="0">
                  <a:moveTo>
                    <a:pt x="0" y="228600"/>
                  </a:moveTo>
                  <a:lnTo>
                    <a:pt x="2117471" y="228600"/>
                  </a:lnTo>
                  <a:lnTo>
                    <a:pt x="2117471" y="0"/>
                  </a:lnTo>
                  <a:lnTo>
                    <a:pt x="2590800" y="457200"/>
                  </a:lnTo>
                  <a:lnTo>
                    <a:pt x="2117471" y="914400"/>
                  </a:lnTo>
                  <a:lnTo>
                    <a:pt x="2117471" y="685800"/>
                  </a:lnTo>
                  <a:lnTo>
                    <a:pt x="0" y="685800"/>
                  </a:lnTo>
                  <a:close/>
                </a:path>
              </a:pathLst>
            </a:custGeom>
            <a:solidFill>
              <a:srgbClr val="0D0D0D"/>
            </a:solidFill>
            <a:ln>
              <a:noFill/>
            </a:ln>
          </p:spPr>
        </p:sp>
        <p:sp>
          <p:nvSpPr>
            <p:cNvPr id="349" name="Google Shape;349;p10"/>
            <p:cNvSpPr/>
            <p:nvPr/>
          </p:nvSpPr>
          <p:spPr>
            <a:xfrm>
              <a:off x="0" y="-1905"/>
              <a:ext cx="2641600" cy="969137"/>
            </a:xfrm>
            <a:custGeom>
              <a:avLst/>
              <a:gdLst/>
              <a:ahLst/>
              <a:cxnLst/>
              <a:rect l="l" t="t" r="r" b="b"/>
              <a:pathLst>
                <a:path w="2641600" h="969137" extrusionOk="0">
                  <a:moveTo>
                    <a:pt x="25400" y="230505"/>
                  </a:moveTo>
                  <a:lnTo>
                    <a:pt x="2142871" y="230505"/>
                  </a:lnTo>
                  <a:lnTo>
                    <a:pt x="2142871" y="255905"/>
                  </a:lnTo>
                  <a:lnTo>
                    <a:pt x="2117471" y="255905"/>
                  </a:lnTo>
                  <a:lnTo>
                    <a:pt x="2117471" y="27305"/>
                  </a:lnTo>
                  <a:cubicBezTo>
                    <a:pt x="2117471" y="17145"/>
                    <a:pt x="2123567" y="7874"/>
                    <a:pt x="2132965" y="3937"/>
                  </a:cubicBezTo>
                  <a:cubicBezTo>
                    <a:pt x="2142363" y="0"/>
                    <a:pt x="2153158" y="1905"/>
                    <a:pt x="2160524" y="9017"/>
                  </a:cubicBezTo>
                  <a:lnTo>
                    <a:pt x="2633853" y="466217"/>
                  </a:lnTo>
                  <a:cubicBezTo>
                    <a:pt x="2638806" y="471043"/>
                    <a:pt x="2641600" y="477647"/>
                    <a:pt x="2641600" y="484505"/>
                  </a:cubicBezTo>
                  <a:cubicBezTo>
                    <a:pt x="2641600" y="491363"/>
                    <a:pt x="2638806" y="497967"/>
                    <a:pt x="2633853" y="502793"/>
                  </a:cubicBezTo>
                  <a:lnTo>
                    <a:pt x="2160524" y="959993"/>
                  </a:lnTo>
                  <a:cubicBezTo>
                    <a:pt x="2153158" y="967105"/>
                    <a:pt x="2142363" y="969137"/>
                    <a:pt x="2132965" y="965073"/>
                  </a:cubicBezTo>
                  <a:cubicBezTo>
                    <a:pt x="2123567" y="961009"/>
                    <a:pt x="2117471" y="951865"/>
                    <a:pt x="2117471" y="941705"/>
                  </a:cubicBezTo>
                  <a:lnTo>
                    <a:pt x="2117471" y="713105"/>
                  </a:lnTo>
                  <a:lnTo>
                    <a:pt x="2142871" y="713105"/>
                  </a:lnTo>
                  <a:lnTo>
                    <a:pt x="2142871" y="738505"/>
                  </a:lnTo>
                  <a:lnTo>
                    <a:pt x="25400" y="738505"/>
                  </a:lnTo>
                  <a:cubicBezTo>
                    <a:pt x="11430" y="738505"/>
                    <a:pt x="0" y="727075"/>
                    <a:pt x="0" y="713105"/>
                  </a:cubicBezTo>
                  <a:lnTo>
                    <a:pt x="0" y="255905"/>
                  </a:lnTo>
                  <a:cubicBezTo>
                    <a:pt x="0" y="241935"/>
                    <a:pt x="11430" y="230505"/>
                    <a:pt x="25400" y="230505"/>
                  </a:cubicBezTo>
                  <a:moveTo>
                    <a:pt x="25400" y="281305"/>
                  </a:moveTo>
                  <a:lnTo>
                    <a:pt x="25400" y="255905"/>
                  </a:lnTo>
                  <a:lnTo>
                    <a:pt x="50800" y="255905"/>
                  </a:lnTo>
                  <a:lnTo>
                    <a:pt x="50800" y="713105"/>
                  </a:lnTo>
                  <a:lnTo>
                    <a:pt x="25400" y="713105"/>
                  </a:lnTo>
                  <a:lnTo>
                    <a:pt x="25400" y="687705"/>
                  </a:lnTo>
                  <a:lnTo>
                    <a:pt x="2142871" y="687705"/>
                  </a:lnTo>
                  <a:cubicBezTo>
                    <a:pt x="2156841" y="687705"/>
                    <a:pt x="2168271" y="699135"/>
                    <a:pt x="2168271" y="713105"/>
                  </a:cubicBezTo>
                  <a:lnTo>
                    <a:pt x="2168271" y="941705"/>
                  </a:lnTo>
                  <a:lnTo>
                    <a:pt x="2142871" y="941705"/>
                  </a:lnTo>
                  <a:lnTo>
                    <a:pt x="2125218" y="923417"/>
                  </a:lnTo>
                  <a:lnTo>
                    <a:pt x="2598547" y="466217"/>
                  </a:lnTo>
                  <a:lnTo>
                    <a:pt x="2616200" y="484505"/>
                  </a:lnTo>
                  <a:lnTo>
                    <a:pt x="2598547" y="502793"/>
                  </a:lnTo>
                  <a:lnTo>
                    <a:pt x="2125218" y="45593"/>
                  </a:lnTo>
                  <a:lnTo>
                    <a:pt x="2142871" y="27305"/>
                  </a:lnTo>
                  <a:lnTo>
                    <a:pt x="2168271" y="27305"/>
                  </a:lnTo>
                  <a:lnTo>
                    <a:pt x="2168271" y="255905"/>
                  </a:lnTo>
                  <a:cubicBezTo>
                    <a:pt x="2168271" y="269875"/>
                    <a:pt x="2156841" y="281305"/>
                    <a:pt x="2142871" y="281305"/>
                  </a:cubicBezTo>
                  <a:lnTo>
                    <a:pt x="25400" y="281305"/>
                  </a:lnTo>
                  <a:close/>
                </a:path>
              </a:pathLst>
            </a:custGeom>
            <a:solidFill>
              <a:srgbClr val="00508C"/>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350" name="Google Shape;350;p10"/>
          <p:cNvGrpSpPr/>
          <p:nvPr/>
        </p:nvGrpSpPr>
        <p:grpSpPr>
          <a:xfrm>
            <a:off x="3290888" y="5777549"/>
            <a:ext cx="990600" cy="484569"/>
            <a:chOff x="0" y="-1905"/>
            <a:chExt cx="2641600" cy="969137"/>
          </a:xfrm>
        </p:grpSpPr>
        <p:sp>
          <p:nvSpPr>
            <p:cNvPr id="351" name="Google Shape;351;p10"/>
            <p:cNvSpPr/>
            <p:nvPr/>
          </p:nvSpPr>
          <p:spPr>
            <a:xfrm>
              <a:off x="25400" y="25400"/>
              <a:ext cx="2590800" cy="914400"/>
            </a:xfrm>
            <a:custGeom>
              <a:avLst/>
              <a:gdLst/>
              <a:ahLst/>
              <a:cxnLst/>
              <a:rect l="l" t="t" r="r" b="b"/>
              <a:pathLst>
                <a:path w="2590800" h="914400" extrusionOk="0">
                  <a:moveTo>
                    <a:pt x="0" y="228600"/>
                  </a:moveTo>
                  <a:lnTo>
                    <a:pt x="2117471" y="228600"/>
                  </a:lnTo>
                  <a:lnTo>
                    <a:pt x="2117471" y="0"/>
                  </a:lnTo>
                  <a:lnTo>
                    <a:pt x="2590800" y="457200"/>
                  </a:lnTo>
                  <a:lnTo>
                    <a:pt x="2117471" y="914400"/>
                  </a:lnTo>
                  <a:lnTo>
                    <a:pt x="2117471" y="685800"/>
                  </a:lnTo>
                  <a:lnTo>
                    <a:pt x="0" y="685800"/>
                  </a:lnTo>
                  <a:close/>
                </a:path>
              </a:pathLst>
            </a:custGeom>
            <a:solidFill>
              <a:srgbClr val="0D0D0D"/>
            </a:solidFill>
            <a:ln>
              <a:noFill/>
            </a:ln>
          </p:spPr>
        </p:sp>
        <p:sp>
          <p:nvSpPr>
            <p:cNvPr id="352" name="Google Shape;352;p10"/>
            <p:cNvSpPr/>
            <p:nvPr/>
          </p:nvSpPr>
          <p:spPr>
            <a:xfrm>
              <a:off x="0" y="-1905"/>
              <a:ext cx="2641600" cy="969137"/>
            </a:xfrm>
            <a:custGeom>
              <a:avLst/>
              <a:gdLst/>
              <a:ahLst/>
              <a:cxnLst/>
              <a:rect l="l" t="t" r="r" b="b"/>
              <a:pathLst>
                <a:path w="2641600" h="969137" extrusionOk="0">
                  <a:moveTo>
                    <a:pt x="25400" y="230505"/>
                  </a:moveTo>
                  <a:lnTo>
                    <a:pt x="2142871" y="230505"/>
                  </a:lnTo>
                  <a:lnTo>
                    <a:pt x="2142871" y="255905"/>
                  </a:lnTo>
                  <a:lnTo>
                    <a:pt x="2117471" y="255905"/>
                  </a:lnTo>
                  <a:lnTo>
                    <a:pt x="2117471" y="27305"/>
                  </a:lnTo>
                  <a:cubicBezTo>
                    <a:pt x="2117471" y="17145"/>
                    <a:pt x="2123567" y="7874"/>
                    <a:pt x="2132965" y="3937"/>
                  </a:cubicBezTo>
                  <a:cubicBezTo>
                    <a:pt x="2142363" y="0"/>
                    <a:pt x="2153158" y="1905"/>
                    <a:pt x="2160524" y="9017"/>
                  </a:cubicBezTo>
                  <a:lnTo>
                    <a:pt x="2633853" y="466217"/>
                  </a:lnTo>
                  <a:cubicBezTo>
                    <a:pt x="2638806" y="471043"/>
                    <a:pt x="2641600" y="477647"/>
                    <a:pt x="2641600" y="484505"/>
                  </a:cubicBezTo>
                  <a:cubicBezTo>
                    <a:pt x="2641600" y="491363"/>
                    <a:pt x="2638806" y="497967"/>
                    <a:pt x="2633853" y="502793"/>
                  </a:cubicBezTo>
                  <a:lnTo>
                    <a:pt x="2160524" y="959993"/>
                  </a:lnTo>
                  <a:cubicBezTo>
                    <a:pt x="2153158" y="967105"/>
                    <a:pt x="2142363" y="969137"/>
                    <a:pt x="2132965" y="965073"/>
                  </a:cubicBezTo>
                  <a:cubicBezTo>
                    <a:pt x="2123567" y="961009"/>
                    <a:pt x="2117471" y="951865"/>
                    <a:pt x="2117471" y="941705"/>
                  </a:cubicBezTo>
                  <a:lnTo>
                    <a:pt x="2117471" y="713105"/>
                  </a:lnTo>
                  <a:lnTo>
                    <a:pt x="2142871" y="713105"/>
                  </a:lnTo>
                  <a:lnTo>
                    <a:pt x="2142871" y="738505"/>
                  </a:lnTo>
                  <a:lnTo>
                    <a:pt x="25400" y="738505"/>
                  </a:lnTo>
                  <a:cubicBezTo>
                    <a:pt x="11430" y="738505"/>
                    <a:pt x="0" y="727075"/>
                    <a:pt x="0" y="713105"/>
                  </a:cubicBezTo>
                  <a:lnTo>
                    <a:pt x="0" y="255905"/>
                  </a:lnTo>
                  <a:cubicBezTo>
                    <a:pt x="0" y="241935"/>
                    <a:pt x="11430" y="230505"/>
                    <a:pt x="25400" y="230505"/>
                  </a:cubicBezTo>
                  <a:moveTo>
                    <a:pt x="25400" y="281305"/>
                  </a:moveTo>
                  <a:lnTo>
                    <a:pt x="25400" y="255905"/>
                  </a:lnTo>
                  <a:lnTo>
                    <a:pt x="50800" y="255905"/>
                  </a:lnTo>
                  <a:lnTo>
                    <a:pt x="50800" y="713105"/>
                  </a:lnTo>
                  <a:lnTo>
                    <a:pt x="25400" y="713105"/>
                  </a:lnTo>
                  <a:lnTo>
                    <a:pt x="25400" y="687705"/>
                  </a:lnTo>
                  <a:lnTo>
                    <a:pt x="2142871" y="687705"/>
                  </a:lnTo>
                  <a:cubicBezTo>
                    <a:pt x="2156841" y="687705"/>
                    <a:pt x="2168271" y="699135"/>
                    <a:pt x="2168271" y="713105"/>
                  </a:cubicBezTo>
                  <a:lnTo>
                    <a:pt x="2168271" y="941705"/>
                  </a:lnTo>
                  <a:lnTo>
                    <a:pt x="2142871" y="941705"/>
                  </a:lnTo>
                  <a:lnTo>
                    <a:pt x="2125218" y="923417"/>
                  </a:lnTo>
                  <a:lnTo>
                    <a:pt x="2598547" y="466217"/>
                  </a:lnTo>
                  <a:lnTo>
                    <a:pt x="2616200" y="484505"/>
                  </a:lnTo>
                  <a:lnTo>
                    <a:pt x="2598547" y="502793"/>
                  </a:lnTo>
                  <a:lnTo>
                    <a:pt x="2125218" y="45593"/>
                  </a:lnTo>
                  <a:lnTo>
                    <a:pt x="2142871" y="27305"/>
                  </a:lnTo>
                  <a:lnTo>
                    <a:pt x="2168271" y="27305"/>
                  </a:lnTo>
                  <a:lnTo>
                    <a:pt x="2168271" y="255905"/>
                  </a:lnTo>
                  <a:cubicBezTo>
                    <a:pt x="2168271" y="269875"/>
                    <a:pt x="2156841" y="281305"/>
                    <a:pt x="2142871" y="281305"/>
                  </a:cubicBezTo>
                  <a:lnTo>
                    <a:pt x="25400" y="281305"/>
                  </a:lnTo>
                  <a:close/>
                </a:path>
              </a:pathLst>
            </a:custGeom>
            <a:solidFill>
              <a:srgbClr val="00508C"/>
            </a:solid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890398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p:nvPr/>
        </p:nvSpPr>
        <p:spPr>
          <a:xfrm>
            <a:off x="451091" y="1080612"/>
            <a:ext cx="2910318" cy="4399117"/>
          </a:xfrm>
          <a:custGeom>
            <a:avLst/>
            <a:gdLst/>
            <a:ahLst/>
            <a:cxnLst/>
            <a:rect l="l" t="t" r="r" b="b"/>
            <a:pathLst>
              <a:path w="5820635" h="6598675" extrusionOk="0">
                <a:moveTo>
                  <a:pt x="0" y="0"/>
                </a:moveTo>
                <a:lnTo>
                  <a:pt x="5820635" y="0"/>
                </a:lnTo>
                <a:lnTo>
                  <a:pt x="5820635" y="6598675"/>
                </a:lnTo>
                <a:lnTo>
                  <a:pt x="0" y="6598675"/>
                </a:lnTo>
                <a:lnTo>
                  <a:pt x="0" y="0"/>
                </a:lnTo>
                <a:close/>
              </a:path>
            </a:pathLst>
          </a:custGeom>
          <a:blipFill rotWithShape="1">
            <a:blip r:embed="rId3">
              <a:alphaModFix/>
            </a:blip>
            <a:stretch>
              <a:fillRect/>
            </a:stretch>
          </a:blipFill>
          <a:ln>
            <a:noFill/>
          </a:ln>
        </p:spPr>
      </p:sp>
      <p:sp>
        <p:nvSpPr>
          <p:cNvPr id="358" name="Google Shape;358;p11"/>
          <p:cNvSpPr/>
          <p:nvPr/>
        </p:nvSpPr>
        <p:spPr>
          <a:xfrm>
            <a:off x="1105994" y="2621727"/>
            <a:ext cx="1296876" cy="2879547"/>
          </a:xfrm>
          <a:custGeom>
            <a:avLst/>
            <a:gdLst/>
            <a:ahLst/>
            <a:cxnLst/>
            <a:rect l="l" t="t" r="r" b="b"/>
            <a:pathLst>
              <a:path w="2593752" h="4319321" extrusionOk="0">
                <a:moveTo>
                  <a:pt x="0" y="0"/>
                </a:moveTo>
                <a:lnTo>
                  <a:pt x="2593752" y="0"/>
                </a:lnTo>
                <a:lnTo>
                  <a:pt x="2593752" y="4319320"/>
                </a:lnTo>
                <a:lnTo>
                  <a:pt x="0" y="4319320"/>
                </a:lnTo>
                <a:lnTo>
                  <a:pt x="0" y="0"/>
                </a:lnTo>
                <a:close/>
              </a:path>
            </a:pathLst>
          </a:custGeom>
          <a:blipFill rotWithShape="1">
            <a:blip r:embed="rId4">
              <a:alphaModFix/>
            </a:blip>
            <a:stretch>
              <a:fillRect/>
            </a:stretch>
          </a:blipFill>
          <a:ln>
            <a:noFill/>
          </a:ln>
        </p:spPr>
      </p:sp>
      <p:sp>
        <p:nvSpPr>
          <p:cNvPr id="359" name="Google Shape;359;p11"/>
          <p:cNvSpPr txBox="1"/>
          <p:nvPr/>
        </p:nvSpPr>
        <p:spPr>
          <a:xfrm>
            <a:off x="3403003" y="650410"/>
            <a:ext cx="4707263" cy="1537344"/>
          </a:xfrm>
          <a:prstGeom prst="rect">
            <a:avLst/>
          </a:prstGeom>
          <a:noFill/>
          <a:ln>
            <a:noFill/>
          </a:ln>
        </p:spPr>
        <p:txBody>
          <a:bodyPr spcFirstLastPara="1" wrap="square" lIns="0" tIns="0" rIns="0" bIns="0" anchor="t" anchorCtr="0">
            <a:spAutoFit/>
          </a:bodyPr>
          <a:lstStyle/>
          <a:p>
            <a:pPr>
              <a:lnSpc>
                <a:spcPct val="111362"/>
              </a:lnSpc>
            </a:pPr>
            <a:r>
              <a:rPr lang="en-US" sz="4500">
                <a:solidFill>
                  <a:srgbClr val="FF870F"/>
                </a:solidFill>
                <a:latin typeface="Bree Serif"/>
                <a:ea typeface="Bree Serif"/>
                <a:cs typeface="Bree Serif"/>
                <a:sym typeface="Bree Serif"/>
              </a:rPr>
              <a:t>MEMILIH IDE BISNIS</a:t>
            </a:r>
            <a:endParaRPr>
              <a:solidFill>
                <a:prstClr val="black"/>
              </a:solidFill>
            </a:endParaRPr>
          </a:p>
        </p:txBody>
      </p:sp>
      <p:cxnSp>
        <p:nvCxnSpPr>
          <p:cNvPr id="360" name="Google Shape;360;p11"/>
          <p:cNvCxnSpPr/>
          <p:nvPr/>
        </p:nvCxnSpPr>
        <p:spPr>
          <a:xfrm rot="-26395">
            <a:off x="5403533" y="4943251"/>
            <a:ext cx="3067759" cy="0"/>
          </a:xfrm>
          <a:prstGeom prst="straightConnector1">
            <a:avLst/>
          </a:prstGeom>
          <a:noFill/>
          <a:ln w="19050" cap="rnd" cmpd="sng">
            <a:solidFill>
              <a:srgbClr val="BEBFBF"/>
            </a:solidFill>
            <a:prstDash val="solid"/>
            <a:round/>
            <a:headEnd type="none" w="sm" len="sm"/>
            <a:tailEnd type="none" w="sm" len="sm"/>
          </a:ln>
        </p:spPr>
      </p:cxnSp>
      <p:sp>
        <p:nvSpPr>
          <p:cNvPr id="361" name="Google Shape;361;p11"/>
          <p:cNvSpPr/>
          <p:nvPr/>
        </p:nvSpPr>
        <p:spPr>
          <a:xfrm>
            <a:off x="1927107" y="1730206"/>
            <a:ext cx="539973" cy="720027"/>
          </a:xfrm>
          <a:custGeom>
            <a:avLst/>
            <a:gdLst/>
            <a:ahLst/>
            <a:cxnLst/>
            <a:rect l="l" t="t" r="r" b="b"/>
            <a:pathLst>
              <a:path w="1439926" h="1440053" extrusionOk="0">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FF870F"/>
          </a:solidFill>
          <a:ln>
            <a:noFill/>
          </a:ln>
        </p:spPr>
        <p:txBody>
          <a:bodyPr spcFirstLastPara="1" wrap="square" lIns="51197" tIns="51197" rIns="51197" bIns="51197" anchor="ctr" anchorCtr="0">
            <a:noAutofit/>
          </a:bodyPr>
          <a:lstStyle/>
          <a:p>
            <a:endParaRPr>
              <a:solidFill>
                <a:prstClr val="black"/>
              </a:solidFill>
            </a:endParaRPr>
          </a:p>
        </p:txBody>
      </p:sp>
      <p:sp>
        <p:nvSpPr>
          <p:cNvPr id="362" name="Google Shape;362;p11"/>
          <p:cNvSpPr/>
          <p:nvPr/>
        </p:nvSpPr>
        <p:spPr>
          <a:xfrm>
            <a:off x="770562" y="4140055"/>
            <a:ext cx="539973" cy="720027"/>
          </a:xfrm>
          <a:custGeom>
            <a:avLst/>
            <a:gdLst/>
            <a:ahLst/>
            <a:cxnLst/>
            <a:rect l="l" t="t" r="r" b="b"/>
            <a:pathLst>
              <a:path w="1439926" h="1440053" extrusionOk="0">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B37EB3"/>
          </a:solidFill>
          <a:ln>
            <a:noFill/>
          </a:ln>
        </p:spPr>
        <p:txBody>
          <a:bodyPr spcFirstLastPara="1" wrap="square" lIns="51197" tIns="51197" rIns="51197" bIns="51197" anchor="ctr" anchorCtr="0">
            <a:noAutofit/>
          </a:bodyPr>
          <a:lstStyle/>
          <a:p>
            <a:endParaRPr>
              <a:solidFill>
                <a:prstClr val="black"/>
              </a:solidFill>
            </a:endParaRPr>
          </a:p>
        </p:txBody>
      </p:sp>
      <p:sp>
        <p:nvSpPr>
          <p:cNvPr id="363" name="Google Shape;363;p11"/>
          <p:cNvSpPr/>
          <p:nvPr/>
        </p:nvSpPr>
        <p:spPr>
          <a:xfrm>
            <a:off x="2091513" y="1891707"/>
            <a:ext cx="211193" cy="397007"/>
          </a:xfrm>
          <a:custGeom>
            <a:avLst/>
            <a:gdLst/>
            <a:ahLst/>
            <a:cxnLst/>
            <a:rect l="l" t="t" r="r" b="b"/>
            <a:pathLst>
              <a:path w="422385" h="595510" extrusionOk="0">
                <a:moveTo>
                  <a:pt x="0" y="0"/>
                </a:moveTo>
                <a:lnTo>
                  <a:pt x="422386" y="0"/>
                </a:lnTo>
                <a:lnTo>
                  <a:pt x="422386" y="595510"/>
                </a:lnTo>
                <a:lnTo>
                  <a:pt x="0" y="595510"/>
                </a:lnTo>
                <a:lnTo>
                  <a:pt x="0" y="0"/>
                </a:lnTo>
                <a:close/>
              </a:path>
            </a:pathLst>
          </a:custGeom>
          <a:blipFill rotWithShape="1">
            <a:blip r:embed="rId5">
              <a:alphaModFix/>
            </a:blip>
            <a:stretch>
              <a:fillRect/>
            </a:stretch>
          </a:blipFill>
          <a:ln>
            <a:noFill/>
          </a:ln>
        </p:spPr>
      </p:sp>
      <p:sp>
        <p:nvSpPr>
          <p:cNvPr id="364" name="Google Shape;364;p11"/>
          <p:cNvSpPr/>
          <p:nvPr/>
        </p:nvSpPr>
        <p:spPr>
          <a:xfrm>
            <a:off x="875585" y="4337567"/>
            <a:ext cx="329956" cy="398139"/>
          </a:xfrm>
          <a:custGeom>
            <a:avLst/>
            <a:gdLst/>
            <a:ahLst/>
            <a:cxnLst/>
            <a:rect l="l" t="t" r="r" b="b"/>
            <a:pathLst>
              <a:path w="659912" h="597208" extrusionOk="0">
                <a:moveTo>
                  <a:pt x="0" y="0"/>
                </a:moveTo>
                <a:lnTo>
                  <a:pt x="659911" y="0"/>
                </a:lnTo>
                <a:lnTo>
                  <a:pt x="659911" y="597209"/>
                </a:lnTo>
                <a:lnTo>
                  <a:pt x="0" y="597209"/>
                </a:lnTo>
                <a:lnTo>
                  <a:pt x="0" y="0"/>
                </a:lnTo>
                <a:close/>
              </a:path>
            </a:pathLst>
          </a:custGeom>
          <a:blipFill rotWithShape="1">
            <a:blip r:embed="rId6">
              <a:alphaModFix/>
            </a:blip>
            <a:stretch>
              <a:fillRect/>
            </a:stretch>
          </a:blipFill>
          <a:ln>
            <a:noFill/>
          </a:ln>
        </p:spPr>
      </p:sp>
      <p:sp>
        <p:nvSpPr>
          <p:cNvPr id="365" name="Google Shape;365;p11"/>
          <p:cNvSpPr/>
          <p:nvPr/>
        </p:nvSpPr>
        <p:spPr>
          <a:xfrm>
            <a:off x="907459" y="2064777"/>
            <a:ext cx="539973" cy="720027"/>
          </a:xfrm>
          <a:custGeom>
            <a:avLst/>
            <a:gdLst/>
            <a:ahLst/>
            <a:cxnLst/>
            <a:rect l="l" t="t" r="r" b="b"/>
            <a:pathLst>
              <a:path w="1439926" h="1440053" extrusionOk="0">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B0D66C"/>
          </a:solidFill>
          <a:ln>
            <a:noFill/>
          </a:ln>
        </p:spPr>
        <p:txBody>
          <a:bodyPr spcFirstLastPara="1" wrap="square" lIns="51197" tIns="51197" rIns="51197" bIns="51197" anchor="ctr" anchorCtr="0">
            <a:noAutofit/>
          </a:bodyPr>
          <a:lstStyle/>
          <a:p>
            <a:endParaRPr>
              <a:solidFill>
                <a:prstClr val="black"/>
              </a:solidFill>
            </a:endParaRPr>
          </a:p>
        </p:txBody>
      </p:sp>
      <p:sp>
        <p:nvSpPr>
          <p:cNvPr id="366" name="Google Shape;366;p11"/>
          <p:cNvSpPr/>
          <p:nvPr/>
        </p:nvSpPr>
        <p:spPr>
          <a:xfrm>
            <a:off x="474057" y="3064190"/>
            <a:ext cx="539973" cy="720027"/>
          </a:xfrm>
          <a:custGeom>
            <a:avLst/>
            <a:gdLst/>
            <a:ahLst/>
            <a:cxnLst/>
            <a:rect l="l" t="t" r="r" b="b"/>
            <a:pathLst>
              <a:path w="1439926" h="1440053" extrusionOk="0">
                <a:moveTo>
                  <a:pt x="0" y="719963"/>
                </a:moveTo>
                <a:cubicBezTo>
                  <a:pt x="0" y="322326"/>
                  <a:pt x="322326" y="0"/>
                  <a:pt x="719963" y="0"/>
                </a:cubicBezTo>
                <a:cubicBezTo>
                  <a:pt x="1117600" y="0"/>
                  <a:pt x="1439926" y="322326"/>
                  <a:pt x="1439926" y="719963"/>
                </a:cubicBezTo>
                <a:cubicBezTo>
                  <a:pt x="1439926" y="1117600"/>
                  <a:pt x="1117600" y="1440053"/>
                  <a:pt x="719963" y="1440053"/>
                </a:cubicBezTo>
                <a:cubicBezTo>
                  <a:pt x="322326" y="1440053"/>
                  <a:pt x="0" y="1117600"/>
                  <a:pt x="0" y="719963"/>
                </a:cubicBezTo>
                <a:close/>
              </a:path>
            </a:pathLst>
          </a:custGeom>
          <a:solidFill>
            <a:srgbClr val="FBE034"/>
          </a:solidFill>
          <a:ln>
            <a:noFill/>
          </a:ln>
        </p:spPr>
        <p:txBody>
          <a:bodyPr spcFirstLastPara="1" wrap="square" lIns="51197" tIns="51197" rIns="51197" bIns="51197" anchor="ctr" anchorCtr="0">
            <a:noAutofit/>
          </a:bodyPr>
          <a:lstStyle/>
          <a:p>
            <a:endParaRPr>
              <a:solidFill>
                <a:prstClr val="black"/>
              </a:solidFill>
            </a:endParaRPr>
          </a:p>
        </p:txBody>
      </p:sp>
      <p:sp>
        <p:nvSpPr>
          <p:cNvPr id="367" name="Google Shape;367;p11"/>
          <p:cNvSpPr/>
          <p:nvPr/>
        </p:nvSpPr>
        <p:spPr>
          <a:xfrm>
            <a:off x="1029206" y="2227835"/>
            <a:ext cx="296506" cy="393891"/>
          </a:xfrm>
          <a:custGeom>
            <a:avLst/>
            <a:gdLst/>
            <a:ahLst/>
            <a:cxnLst/>
            <a:rect l="l" t="t" r="r" b="b"/>
            <a:pathLst>
              <a:path w="593011" h="590836" extrusionOk="0">
                <a:moveTo>
                  <a:pt x="0" y="0"/>
                </a:moveTo>
                <a:lnTo>
                  <a:pt x="593011" y="0"/>
                </a:lnTo>
                <a:lnTo>
                  <a:pt x="593011" y="590837"/>
                </a:lnTo>
                <a:lnTo>
                  <a:pt x="0" y="590837"/>
                </a:lnTo>
                <a:lnTo>
                  <a:pt x="0" y="0"/>
                </a:lnTo>
                <a:close/>
              </a:path>
            </a:pathLst>
          </a:custGeom>
          <a:blipFill rotWithShape="1">
            <a:blip r:embed="rId7">
              <a:alphaModFix/>
            </a:blip>
            <a:stretch>
              <a:fillRect/>
            </a:stretch>
          </a:blipFill>
          <a:ln>
            <a:noFill/>
          </a:ln>
        </p:spPr>
      </p:sp>
      <p:sp>
        <p:nvSpPr>
          <p:cNvPr id="368" name="Google Shape;368;p11"/>
          <p:cNvSpPr/>
          <p:nvPr/>
        </p:nvSpPr>
        <p:spPr>
          <a:xfrm>
            <a:off x="577335" y="3201895"/>
            <a:ext cx="333447" cy="444595"/>
          </a:xfrm>
          <a:custGeom>
            <a:avLst/>
            <a:gdLst/>
            <a:ahLst/>
            <a:cxnLst/>
            <a:rect l="l" t="t" r="r" b="b"/>
            <a:pathLst>
              <a:path w="666893" h="666892" extrusionOk="0">
                <a:moveTo>
                  <a:pt x="0" y="0"/>
                </a:moveTo>
                <a:lnTo>
                  <a:pt x="666893" y="0"/>
                </a:lnTo>
                <a:lnTo>
                  <a:pt x="666893" y="666892"/>
                </a:lnTo>
                <a:lnTo>
                  <a:pt x="0" y="666892"/>
                </a:lnTo>
                <a:lnTo>
                  <a:pt x="0" y="0"/>
                </a:lnTo>
                <a:close/>
              </a:path>
            </a:pathLst>
          </a:custGeom>
          <a:blipFill rotWithShape="1">
            <a:blip r:embed="rId8">
              <a:alphaModFix/>
            </a:blip>
            <a:stretch>
              <a:fillRect/>
            </a:stretch>
          </a:blipFill>
          <a:ln>
            <a:noFill/>
          </a:ln>
        </p:spPr>
      </p:sp>
      <p:sp>
        <p:nvSpPr>
          <p:cNvPr id="369" name="Google Shape;369;p11"/>
          <p:cNvSpPr txBox="1"/>
          <p:nvPr/>
        </p:nvSpPr>
        <p:spPr>
          <a:xfrm>
            <a:off x="2748366" y="1872657"/>
            <a:ext cx="6016536" cy="4247317"/>
          </a:xfrm>
          <a:prstGeom prst="rect">
            <a:avLst/>
          </a:prstGeom>
          <a:noFill/>
          <a:ln>
            <a:noFill/>
          </a:ln>
        </p:spPr>
        <p:txBody>
          <a:bodyPr spcFirstLastPara="1" wrap="square" lIns="0" tIns="0" rIns="0" bIns="0" anchor="t" anchorCtr="0">
            <a:spAutoFit/>
          </a:bodyPr>
          <a:lstStyle/>
          <a:p>
            <a:pPr algn="just">
              <a:lnSpc>
                <a:spcPct val="120000"/>
              </a:lnSpc>
            </a:pPr>
            <a:r>
              <a:rPr lang="en-US" sz="2000">
                <a:solidFill>
                  <a:srgbClr val="000000"/>
                </a:solidFill>
                <a:latin typeface="Arimo"/>
                <a:ea typeface="Arimo"/>
                <a:cs typeface="Arimo"/>
                <a:sym typeface="Arimo"/>
              </a:rPr>
              <a:t>Agar Anda dapat dengan teliti melakukan seleksi akhir dari ide bisnis Anda, pertimbangkan salah satu atau lebih langkah berikut:</a:t>
            </a:r>
            <a:endParaRPr>
              <a:solidFill>
                <a:prstClr val="black"/>
              </a:solidFill>
            </a:endParaRPr>
          </a:p>
          <a:p>
            <a:pPr algn="just">
              <a:lnSpc>
                <a:spcPct val="120000"/>
              </a:lnSpc>
            </a:pPr>
            <a:endParaRPr sz="2000">
              <a:solidFill>
                <a:srgbClr val="000000"/>
              </a:solidFill>
              <a:latin typeface="Arimo"/>
              <a:ea typeface="Arimo"/>
              <a:cs typeface="Arimo"/>
              <a:sym typeface="Arimo"/>
            </a:endParaRPr>
          </a:p>
          <a:p>
            <a:pPr algn="just">
              <a:lnSpc>
                <a:spcPct val="120000"/>
              </a:lnSpc>
            </a:pPr>
            <a:r>
              <a:rPr lang="en-US">
                <a:solidFill>
                  <a:srgbClr val="000000"/>
                </a:solidFill>
                <a:latin typeface="Arimo"/>
                <a:ea typeface="Arimo"/>
                <a:cs typeface="Arimo"/>
                <a:sym typeface="Arimo"/>
              </a:rPr>
              <a:t>1. Pilih ide yang konkret</a:t>
            </a:r>
            <a:endParaRPr>
              <a:solidFill>
                <a:prstClr val="black"/>
              </a:solidFill>
            </a:endParaRPr>
          </a:p>
          <a:p>
            <a:pPr algn="just">
              <a:lnSpc>
                <a:spcPct val="120000"/>
              </a:lnSpc>
            </a:pPr>
            <a:r>
              <a:rPr lang="en-US">
                <a:solidFill>
                  <a:srgbClr val="000000"/>
                </a:solidFill>
                <a:latin typeface="Arimo"/>
                <a:ea typeface="Arimo"/>
                <a:cs typeface="Arimo"/>
                <a:sym typeface="Arimo"/>
              </a:rPr>
              <a:t>2. Pilih ide yang paling mudah untuk dipasarkan</a:t>
            </a:r>
            <a:endParaRPr>
              <a:solidFill>
                <a:prstClr val="black"/>
              </a:solidFill>
            </a:endParaRPr>
          </a:p>
          <a:p>
            <a:pPr algn="just">
              <a:lnSpc>
                <a:spcPct val="120000"/>
              </a:lnSpc>
            </a:pPr>
            <a:r>
              <a:rPr lang="en-US">
                <a:solidFill>
                  <a:srgbClr val="000000"/>
                </a:solidFill>
                <a:latin typeface="Arimo"/>
                <a:ea typeface="Arimo"/>
                <a:cs typeface="Arimo"/>
                <a:sym typeface="Arimo"/>
              </a:rPr>
              <a:t>3. Pilih ide yang paling cocok dengan karakter anda</a:t>
            </a:r>
            <a:endParaRPr>
              <a:solidFill>
                <a:prstClr val="black"/>
              </a:solidFill>
            </a:endParaRPr>
          </a:p>
          <a:p>
            <a:pPr algn="just">
              <a:lnSpc>
                <a:spcPct val="120000"/>
              </a:lnSpc>
            </a:pPr>
            <a:r>
              <a:rPr lang="en-US">
                <a:solidFill>
                  <a:srgbClr val="000000"/>
                </a:solidFill>
                <a:latin typeface="Arimo"/>
                <a:ea typeface="Arimo"/>
                <a:cs typeface="Arimo"/>
                <a:sym typeface="Arimo"/>
              </a:rPr>
              <a:t>4. Pilih ide yang beresiko kecil</a:t>
            </a:r>
            <a:endParaRPr>
              <a:solidFill>
                <a:prstClr val="black"/>
              </a:solidFill>
            </a:endParaRPr>
          </a:p>
          <a:p>
            <a:pPr algn="just">
              <a:lnSpc>
                <a:spcPct val="120000"/>
              </a:lnSpc>
            </a:pPr>
            <a:r>
              <a:rPr lang="en-US">
                <a:solidFill>
                  <a:srgbClr val="000000"/>
                </a:solidFill>
                <a:latin typeface="Arimo"/>
                <a:ea typeface="Arimo"/>
                <a:cs typeface="Arimo"/>
                <a:sym typeface="Arimo"/>
              </a:rPr>
              <a:t>5. Pilih ide-ide yang dapat bertahan</a:t>
            </a:r>
            <a:endParaRPr>
              <a:solidFill>
                <a:prstClr val="black"/>
              </a:solidFill>
            </a:endParaRPr>
          </a:p>
          <a:p>
            <a:pPr algn="just">
              <a:lnSpc>
                <a:spcPct val="120000"/>
              </a:lnSpc>
            </a:pPr>
            <a:r>
              <a:rPr lang="en-US" sz="2000">
                <a:solidFill>
                  <a:srgbClr val="000000"/>
                </a:solidFill>
                <a:latin typeface="Arimo"/>
                <a:ea typeface="Arimo"/>
                <a:cs typeface="Arimo"/>
                <a:sym typeface="Arimo"/>
              </a:rPr>
              <a:t>Apabila sudah dipilih satu ide bisnis yang terbaik maka langkah selanjutnya adalah analisa SWOT untuk menguji ide bisnis.</a:t>
            </a:r>
            <a:endParaRPr>
              <a:solidFill>
                <a:prstClr val="black"/>
              </a:solidFill>
            </a:endParaRPr>
          </a:p>
        </p:txBody>
      </p:sp>
      <p:sp>
        <p:nvSpPr>
          <p:cNvPr id="370" name="Google Shape;370;p11"/>
          <p:cNvSpPr/>
          <p:nvPr/>
        </p:nvSpPr>
        <p:spPr>
          <a:xfrm rot="-10442462">
            <a:off x="2784380" y="1072995"/>
            <a:ext cx="243269" cy="324803"/>
          </a:xfrm>
          <a:custGeom>
            <a:avLst/>
            <a:gdLst/>
            <a:ahLst/>
            <a:cxnLst/>
            <a:rect l="l" t="t" r="r" b="b"/>
            <a:pathLst>
              <a:path w="648716" h="649605" extrusionOk="0">
                <a:moveTo>
                  <a:pt x="0" y="0"/>
                </a:moveTo>
                <a:lnTo>
                  <a:pt x="130302" y="0"/>
                </a:lnTo>
                <a:lnTo>
                  <a:pt x="130302" y="532892"/>
                </a:lnTo>
                <a:lnTo>
                  <a:pt x="648716" y="532892"/>
                </a:lnTo>
                <a:lnTo>
                  <a:pt x="648716" y="649605"/>
                </a:lnTo>
                <a:lnTo>
                  <a:pt x="0" y="649605"/>
                </a:lnTo>
                <a:close/>
              </a:path>
            </a:pathLst>
          </a:custGeom>
          <a:solidFill>
            <a:srgbClr val="96C8E9"/>
          </a:solidFill>
          <a:ln>
            <a:noFill/>
          </a:ln>
        </p:spPr>
      </p:sp>
    </p:spTree>
    <p:extLst>
      <p:ext uri="{BB962C8B-B14F-4D97-AF65-F5344CB8AC3E}">
        <p14:creationId xmlns:p14="http://schemas.microsoft.com/office/powerpoint/2010/main" val="36196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3D6C"/>
        </a:solidFill>
        <a:effectLst/>
      </p:bgPr>
    </p:bg>
    <p:spTree>
      <p:nvGrpSpPr>
        <p:cNvPr id="1" name=""/>
        <p:cNvGrpSpPr/>
        <p:nvPr/>
      </p:nvGrpSpPr>
      <p:grpSpPr>
        <a:xfrm>
          <a:off x="0" y="0"/>
          <a:ext cx="0" cy="0"/>
          <a:chOff x="0" y="0"/>
          <a:chExt cx="0" cy="0"/>
        </a:xfrm>
      </p:grpSpPr>
      <p:grpSp>
        <p:nvGrpSpPr>
          <p:cNvPr id="2" name="Group 2"/>
          <p:cNvGrpSpPr/>
          <p:nvPr/>
        </p:nvGrpSpPr>
        <p:grpSpPr>
          <a:xfrm>
            <a:off x="331911" y="4755055"/>
            <a:ext cx="8480181" cy="2567476"/>
            <a:chOff x="0" y="0"/>
            <a:chExt cx="22613815" cy="5134952"/>
          </a:xfrm>
        </p:grpSpPr>
        <p:pic>
          <p:nvPicPr>
            <p:cNvPr id="3" name="Picture 3"/>
            <p:cNvPicPr>
              <a:picLocks noChangeAspect="1"/>
            </p:cNvPicPr>
            <p:nvPr/>
          </p:nvPicPr>
          <p:blipFill>
            <a:blip r:embed="rId2">
              <a:alphaModFix amt="68000"/>
            </a:blip>
            <a:srcRect t="30151" b="35765"/>
            <a:stretch>
              <a:fillRect/>
            </a:stretch>
          </p:blipFill>
          <p:spPr>
            <a:xfrm>
              <a:off x="0" y="0"/>
              <a:ext cx="22613815" cy="5134952"/>
            </a:xfrm>
            <a:prstGeom prst="rect">
              <a:avLst/>
            </a:prstGeom>
          </p:spPr>
        </p:pic>
      </p:grpSp>
      <p:grpSp>
        <p:nvGrpSpPr>
          <p:cNvPr id="4" name="Group 4"/>
          <p:cNvGrpSpPr/>
          <p:nvPr/>
        </p:nvGrpSpPr>
        <p:grpSpPr>
          <a:xfrm>
            <a:off x="331910" y="299648"/>
            <a:ext cx="3978636" cy="1253565"/>
            <a:chOff x="0" y="0"/>
            <a:chExt cx="2095742" cy="495235"/>
          </a:xfrm>
        </p:grpSpPr>
        <p:sp>
          <p:nvSpPr>
            <p:cNvPr id="5" name="Freeform 5"/>
            <p:cNvSpPr/>
            <p:nvPr/>
          </p:nvSpPr>
          <p:spPr>
            <a:xfrm>
              <a:off x="0" y="0"/>
              <a:ext cx="2095742" cy="495235"/>
            </a:xfrm>
            <a:custGeom>
              <a:avLst/>
              <a:gdLst/>
              <a:ahLst/>
              <a:cxnLst/>
              <a:rect l="l" t="t" r="r" b="b"/>
              <a:pathLst>
                <a:path w="2095742" h="495235">
                  <a:moveTo>
                    <a:pt x="0" y="0"/>
                  </a:moveTo>
                  <a:lnTo>
                    <a:pt x="2095742" y="0"/>
                  </a:lnTo>
                  <a:lnTo>
                    <a:pt x="2095742" y="495235"/>
                  </a:lnTo>
                  <a:lnTo>
                    <a:pt x="0" y="495235"/>
                  </a:lnTo>
                  <a:close/>
                </a:path>
              </a:pathLst>
            </a:custGeom>
            <a:solidFill>
              <a:srgbClr val="FFFFFF"/>
            </a:solidFill>
          </p:spPr>
        </p:sp>
        <p:sp>
          <p:nvSpPr>
            <p:cNvPr id="6" name="TextBox 6"/>
            <p:cNvSpPr txBox="1"/>
            <p:nvPr/>
          </p:nvSpPr>
          <p:spPr>
            <a:xfrm>
              <a:off x="0" y="-38100"/>
              <a:ext cx="2095742" cy="533335"/>
            </a:xfrm>
            <a:prstGeom prst="rect">
              <a:avLst/>
            </a:prstGeom>
          </p:spPr>
          <p:txBody>
            <a:bodyPr lIns="50800" tIns="50800" rIns="50800" bIns="50800" rtlCol="0" anchor="ctr"/>
            <a:lstStyle/>
            <a:p>
              <a:pPr algn="ctr">
                <a:lnSpc>
                  <a:spcPts val="1489"/>
                </a:lnSpc>
              </a:pPr>
              <a:endParaRPr>
                <a:solidFill>
                  <a:prstClr val="black"/>
                </a:solidFill>
              </a:endParaRPr>
            </a:p>
          </p:txBody>
        </p:sp>
      </p:grpSp>
      <p:sp>
        <p:nvSpPr>
          <p:cNvPr id="7" name="TextBox 7"/>
          <p:cNvSpPr txBox="1"/>
          <p:nvPr/>
        </p:nvSpPr>
        <p:spPr>
          <a:xfrm>
            <a:off x="5107101" y="533933"/>
            <a:ext cx="3522550" cy="641201"/>
          </a:xfrm>
          <a:prstGeom prst="rect">
            <a:avLst/>
          </a:prstGeom>
        </p:spPr>
        <p:txBody>
          <a:bodyPr lIns="0" tIns="0" rIns="0" bIns="0" rtlCol="0" anchor="t">
            <a:spAutoFit/>
          </a:bodyPr>
          <a:lstStyle/>
          <a:p>
            <a:pPr algn="ctr">
              <a:lnSpc>
                <a:spcPts val="2468"/>
              </a:lnSpc>
            </a:pPr>
            <a:r>
              <a:rPr lang="en-US" sz="1600" spc="-32">
                <a:solidFill>
                  <a:srgbClr val="FFFFFF"/>
                </a:solidFill>
                <a:latin typeface="Merriweather Sans Bold"/>
                <a:ea typeface="Merriweather Sans Bold"/>
                <a:cs typeface="Merriweather Sans Bold"/>
                <a:sym typeface="Merriweather Sans Bold"/>
              </a:rPr>
              <a:t>Technopreneurship gabungan dari </a:t>
            </a:r>
          </a:p>
          <a:p>
            <a:pPr algn="ctr">
              <a:lnSpc>
                <a:spcPts val="2468"/>
              </a:lnSpc>
            </a:pPr>
            <a:r>
              <a:rPr lang="en-US" sz="1600" spc="-32">
                <a:solidFill>
                  <a:srgbClr val="FFFFFF"/>
                </a:solidFill>
                <a:latin typeface="Merriweather Sans Bold"/>
                <a:ea typeface="Merriweather Sans Bold"/>
                <a:cs typeface="Merriweather Sans Bold"/>
                <a:sym typeface="Merriweather Sans Bold"/>
              </a:rPr>
              <a:t>“Technology” dan “Entrepreneurship”</a:t>
            </a:r>
          </a:p>
        </p:txBody>
      </p:sp>
      <p:sp>
        <p:nvSpPr>
          <p:cNvPr id="8" name="TextBox 8"/>
          <p:cNvSpPr txBox="1"/>
          <p:nvPr/>
        </p:nvSpPr>
        <p:spPr>
          <a:xfrm>
            <a:off x="934526" y="616842"/>
            <a:ext cx="2773404" cy="846386"/>
          </a:xfrm>
          <a:prstGeom prst="rect">
            <a:avLst/>
          </a:prstGeom>
        </p:spPr>
        <p:txBody>
          <a:bodyPr lIns="0" tIns="0" rIns="0" bIns="0" rtlCol="0" anchor="t">
            <a:spAutoFit/>
          </a:bodyPr>
          <a:lstStyle/>
          <a:p>
            <a:pPr algn="ctr">
              <a:lnSpc>
                <a:spcPts val="2221"/>
              </a:lnSpc>
            </a:pPr>
            <a:r>
              <a:rPr lang="en-US" sz="2000">
                <a:solidFill>
                  <a:srgbClr val="2B3D6C"/>
                </a:solidFill>
                <a:latin typeface="Merriweather Sans Bold"/>
                <a:ea typeface="Merriweather Sans Bold"/>
                <a:cs typeface="Merriweather Sans Bold"/>
                <a:sym typeface="Merriweather Sans Bold"/>
              </a:rPr>
              <a:t>APA ITU TECHNOPRENEURSHIP?</a:t>
            </a:r>
          </a:p>
        </p:txBody>
      </p:sp>
      <p:sp>
        <p:nvSpPr>
          <p:cNvPr id="9" name="TextBox 9"/>
          <p:cNvSpPr txBox="1"/>
          <p:nvPr/>
        </p:nvSpPr>
        <p:spPr>
          <a:xfrm>
            <a:off x="331911" y="1667870"/>
            <a:ext cx="8480181" cy="923330"/>
          </a:xfrm>
          <a:prstGeom prst="rect">
            <a:avLst/>
          </a:prstGeom>
        </p:spPr>
        <p:txBody>
          <a:bodyPr lIns="0" tIns="0" rIns="0" bIns="0" rtlCol="0" anchor="t">
            <a:spAutoFit/>
          </a:bodyPr>
          <a:lstStyle/>
          <a:p>
            <a:pPr marL="338528" lvl="1" indent="-169264">
              <a:lnSpc>
                <a:spcPts val="2383"/>
              </a:lnSpc>
              <a:buFont typeface="Arial"/>
              <a:buChar char="•"/>
            </a:pPr>
            <a:r>
              <a:rPr lang="en-US" sz="1600" spc="-31" dirty="0">
                <a:solidFill>
                  <a:srgbClr val="FFFFFF"/>
                </a:solidFill>
                <a:latin typeface="Merriweather Sans"/>
                <a:ea typeface="Merriweather Sans"/>
                <a:cs typeface="Merriweather Sans"/>
                <a:sym typeface="Merriweather Sans"/>
              </a:rPr>
              <a:t>Entrepreneurship </a:t>
            </a:r>
            <a:r>
              <a:rPr lang="en-US" sz="1600" spc="-31" dirty="0" err="1">
                <a:solidFill>
                  <a:srgbClr val="FFFFFF"/>
                </a:solidFill>
                <a:latin typeface="Merriweather Sans"/>
                <a:ea typeface="Merriweather Sans"/>
                <a:cs typeface="Merriweather Sans"/>
                <a:sym typeface="Merriweather Sans"/>
              </a:rPr>
              <a:t>diartikan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seseorang</a:t>
            </a:r>
            <a:r>
              <a:rPr lang="en-US" sz="1600" spc="-31" dirty="0">
                <a:solidFill>
                  <a:srgbClr val="FFFFFF"/>
                </a:solidFill>
                <a:latin typeface="Merriweather Sans"/>
                <a:ea typeface="Merriweather Sans"/>
                <a:cs typeface="Merriweather Sans"/>
                <a:sym typeface="Merriweather Sans"/>
              </a:rPr>
              <a:t> yang </a:t>
            </a:r>
            <a:r>
              <a:rPr lang="en-US" sz="1600" spc="-31" dirty="0" err="1">
                <a:solidFill>
                  <a:srgbClr val="FFFFFF"/>
                </a:solidFill>
                <a:latin typeface="Merriweather Sans"/>
                <a:ea typeface="Merriweather Sans"/>
                <a:cs typeface="Merriweather Sans"/>
                <a:sym typeface="Merriweather Sans"/>
              </a:rPr>
              <a:t>menciptakan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bisnis</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dengan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keberanian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mengambil</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risiko</a:t>
            </a:r>
            <a:r>
              <a:rPr lang="en-US" sz="1600" spc="-31" dirty="0">
                <a:solidFill>
                  <a:srgbClr val="FFFFFF"/>
                </a:solidFill>
                <a:latin typeface="Merriweather Sans"/>
                <a:ea typeface="Merriweather Sans"/>
                <a:cs typeface="Merriweather Sans"/>
                <a:sym typeface="Merriweather Sans"/>
              </a:rPr>
              <a:t> dan </a:t>
            </a:r>
            <a:r>
              <a:rPr lang="en-US" sz="1600" spc="-31" dirty="0" err="1">
                <a:solidFill>
                  <a:srgbClr val="FFFFFF"/>
                </a:solidFill>
                <a:latin typeface="Merriweather Sans"/>
                <a:ea typeface="Merriweather Sans"/>
                <a:cs typeface="Merriweather Sans"/>
                <a:sym typeface="Merriweather Sans"/>
              </a:rPr>
              <a:t>ketidakpastian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untuk</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mencapai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keuntungan</a:t>
            </a:r>
            <a:r>
              <a:rPr lang="en-US" sz="1600" spc="-31" dirty="0">
                <a:solidFill>
                  <a:srgbClr val="FFFFFF"/>
                </a:solidFill>
                <a:latin typeface="Merriweather Sans"/>
                <a:ea typeface="Merriweather Sans"/>
                <a:cs typeface="Merriweather Sans"/>
                <a:sym typeface="Merriweather Sans"/>
              </a:rPr>
              <a:t> dan </a:t>
            </a:r>
            <a:r>
              <a:rPr lang="en-US" sz="1600" spc="-31" dirty="0" err="1">
                <a:solidFill>
                  <a:srgbClr val="FFFFFF"/>
                </a:solidFill>
                <a:latin typeface="Merriweather Sans"/>
                <a:ea typeface="Merriweather Sans"/>
                <a:cs typeface="Merriweather Sans"/>
                <a:sym typeface="Merriweather Sans"/>
              </a:rPr>
              <a:t>pencapaian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dengan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mengidentifikasi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peluang</a:t>
            </a:r>
            <a:r>
              <a:rPr lang="en-US" sz="1600" spc="-31" dirty="0">
                <a:solidFill>
                  <a:srgbClr val="FFFFFF"/>
                </a:solidFill>
                <a:latin typeface="Merriweather Sans"/>
                <a:ea typeface="Merriweather Sans"/>
                <a:cs typeface="Merriweather Sans"/>
                <a:sym typeface="Merriweather Sans"/>
              </a:rPr>
              <a:t> yang </a:t>
            </a:r>
            <a:r>
              <a:rPr lang="en-US" sz="1600" spc="-31" dirty="0" err="1">
                <a:solidFill>
                  <a:srgbClr val="FFFFFF"/>
                </a:solidFill>
                <a:latin typeface="Merriweather Sans"/>
                <a:ea typeface="Merriweather Sans"/>
                <a:cs typeface="Merriweather Sans"/>
                <a:sym typeface="Merriweather Sans"/>
              </a:rPr>
              <a:t>ada</a:t>
            </a:r>
            <a:r>
              <a:rPr lang="en-US" sz="1600" spc="-31" dirty="0">
                <a:solidFill>
                  <a:srgbClr val="FFFFFF"/>
                </a:solidFill>
                <a:latin typeface="Merriweather Sans"/>
                <a:ea typeface="Merriweather Sans"/>
                <a:cs typeface="Merriweather Sans"/>
                <a:sym typeface="Merriweather Sans"/>
              </a:rPr>
              <a:t>”</a:t>
            </a:r>
          </a:p>
        </p:txBody>
      </p:sp>
      <p:sp>
        <p:nvSpPr>
          <p:cNvPr id="10" name="TextBox 10"/>
          <p:cNvSpPr txBox="1"/>
          <p:nvPr/>
        </p:nvSpPr>
        <p:spPr>
          <a:xfrm>
            <a:off x="331911" y="2779351"/>
            <a:ext cx="8480181" cy="615553"/>
          </a:xfrm>
          <a:prstGeom prst="rect">
            <a:avLst/>
          </a:prstGeom>
        </p:spPr>
        <p:txBody>
          <a:bodyPr lIns="0" tIns="0" rIns="0" bIns="0" rtlCol="0" anchor="t">
            <a:spAutoFit/>
          </a:bodyPr>
          <a:lstStyle/>
          <a:p>
            <a:pPr marL="338528" lvl="1" indent="-169264">
              <a:lnSpc>
                <a:spcPts val="2383"/>
              </a:lnSpc>
              <a:buFont typeface="Arial"/>
              <a:buChar char="•"/>
            </a:pPr>
            <a:r>
              <a:rPr lang="en-US" sz="1600" spc="-31" dirty="0">
                <a:solidFill>
                  <a:srgbClr val="FFFFFF"/>
                </a:solidFill>
                <a:latin typeface="Merriweather Sans"/>
                <a:ea typeface="Merriweather Sans"/>
                <a:cs typeface="Merriweather Sans"/>
                <a:sym typeface="Merriweather Sans"/>
              </a:rPr>
              <a:t>Technology </a:t>
            </a:r>
            <a:r>
              <a:rPr lang="en-US" sz="1600" spc="-31" dirty="0" err="1">
                <a:solidFill>
                  <a:srgbClr val="FFFFFF"/>
                </a:solidFill>
                <a:latin typeface="Merriweather Sans"/>
                <a:ea typeface="Merriweather Sans"/>
                <a:cs typeface="Merriweather Sans"/>
                <a:sym typeface="Merriweather Sans"/>
              </a:rPr>
              <a:t>dari</a:t>
            </a:r>
            <a:r>
              <a:rPr lang="en-US" sz="1600" spc="-31" dirty="0">
                <a:solidFill>
                  <a:srgbClr val="FFFFFF"/>
                </a:solidFill>
                <a:latin typeface="Merriweather Sans"/>
                <a:ea typeface="Merriweather Sans"/>
                <a:cs typeface="Merriweather Sans"/>
                <a:sym typeface="Merriweather Sans"/>
              </a:rPr>
              <a:t> Bahasa </a:t>
            </a:r>
            <a:r>
              <a:rPr lang="en-US" sz="1600" spc="-31" dirty="0" err="1">
                <a:solidFill>
                  <a:srgbClr val="FFFFFF"/>
                </a:solidFill>
                <a:latin typeface="Merriweather Sans"/>
                <a:ea typeface="Merriweather Sans"/>
                <a:cs typeface="Merriweather Sans"/>
                <a:sym typeface="Merriweather Sans"/>
              </a:rPr>
              <a:t>Perancis</a:t>
            </a:r>
            <a:r>
              <a:rPr lang="en-US" sz="1600" spc="-31" dirty="0">
                <a:solidFill>
                  <a:srgbClr val="FFFFFF"/>
                </a:solidFill>
                <a:latin typeface="Merriweather Sans"/>
                <a:ea typeface="Merriweather Sans"/>
                <a:cs typeface="Merriweather Sans"/>
                <a:sym typeface="Merriweather Sans"/>
              </a:rPr>
              <a:t> La </a:t>
            </a:r>
            <a:r>
              <a:rPr lang="en-US" sz="1600" spc="-31" dirty="0" err="1">
                <a:solidFill>
                  <a:srgbClr val="FFFFFF"/>
                </a:solidFill>
                <a:latin typeface="Merriweather Sans"/>
                <a:ea typeface="Merriweather Sans"/>
                <a:cs typeface="Merriweather Sans"/>
                <a:sym typeface="Merriweather Sans"/>
              </a:rPr>
              <a:t>Teknique</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diartikan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Semua</a:t>
            </a:r>
            <a:r>
              <a:rPr lang="en-US" sz="1600" spc="-31" dirty="0">
                <a:solidFill>
                  <a:srgbClr val="FFFFFF"/>
                </a:solidFill>
                <a:latin typeface="Merriweather Sans"/>
                <a:ea typeface="Merriweather Sans"/>
                <a:cs typeface="Merriweather Sans"/>
                <a:sym typeface="Merriweather Sans"/>
              </a:rPr>
              <a:t> proses yang </a:t>
            </a:r>
            <a:r>
              <a:rPr lang="en-US" sz="1600" spc="-31" dirty="0" err="1">
                <a:solidFill>
                  <a:srgbClr val="FFFFFF"/>
                </a:solidFill>
                <a:latin typeface="Merriweather Sans"/>
                <a:ea typeface="Merriweather Sans"/>
                <a:cs typeface="Merriweather Sans"/>
                <a:sym typeface="Merriweather Sans"/>
              </a:rPr>
              <a:t>dilaksanakan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dalam</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upaya</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untuk</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mewujudkan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sesuatu</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secara</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rasional</a:t>
            </a:r>
            <a:r>
              <a:rPr lang="en-US" sz="1600" spc="-31" dirty="0">
                <a:solidFill>
                  <a:srgbClr val="FFFFFF"/>
                </a:solidFill>
                <a:latin typeface="Merriweather Sans"/>
                <a:ea typeface="Merriweather Sans"/>
                <a:cs typeface="Merriweather Sans"/>
                <a:sym typeface="Merriweather Sans"/>
              </a:rPr>
              <a:t>”</a:t>
            </a:r>
          </a:p>
        </p:txBody>
      </p:sp>
      <p:sp>
        <p:nvSpPr>
          <p:cNvPr id="11" name="TextBox 11"/>
          <p:cNvSpPr txBox="1"/>
          <p:nvPr/>
        </p:nvSpPr>
        <p:spPr>
          <a:xfrm>
            <a:off x="331911" y="3535267"/>
            <a:ext cx="8480181" cy="1846659"/>
          </a:xfrm>
          <a:prstGeom prst="rect">
            <a:avLst/>
          </a:prstGeom>
        </p:spPr>
        <p:txBody>
          <a:bodyPr lIns="0" tIns="0" rIns="0" bIns="0" rtlCol="0" anchor="t">
            <a:spAutoFit/>
          </a:bodyPr>
          <a:lstStyle/>
          <a:p>
            <a:pPr marL="338528" lvl="1" indent="-169264">
              <a:lnSpc>
                <a:spcPts val="2383"/>
              </a:lnSpc>
              <a:buFont typeface="Arial"/>
              <a:buChar char="•"/>
            </a:pPr>
            <a:r>
              <a:rPr lang="en-US" sz="1600" spc="-31" dirty="0" err="1">
                <a:solidFill>
                  <a:srgbClr val="FFFFFF"/>
                </a:solidFill>
                <a:latin typeface="Merriweather Sans"/>
                <a:ea typeface="Merriweather Sans"/>
                <a:cs typeface="Merriweather Sans"/>
                <a:sym typeface="Merriweather Sans"/>
              </a:rPr>
              <a:t>Disimpulkan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technopreneurship</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sebagai</a:t>
            </a:r>
            <a:r>
              <a:rPr lang="en-US" sz="1600" spc="-31" dirty="0">
                <a:solidFill>
                  <a:srgbClr val="FFFFFF"/>
                </a:solidFill>
                <a:latin typeface="Merriweather Sans"/>
                <a:ea typeface="Merriweather Sans"/>
                <a:cs typeface="Merriweather Sans"/>
                <a:sym typeface="Merriweather Sans"/>
              </a:rPr>
              <a:t> proses </a:t>
            </a:r>
            <a:r>
              <a:rPr lang="en-US" sz="1600" spc="-31" dirty="0" err="1">
                <a:solidFill>
                  <a:srgbClr val="FFFFFF"/>
                </a:solidFill>
                <a:latin typeface="Merriweather Sans"/>
                <a:ea typeface="Merriweather Sans"/>
                <a:cs typeface="Merriweather Sans"/>
                <a:sym typeface="Merriweather Sans"/>
              </a:rPr>
              <a:t>pembentukan</a:t>
            </a:r>
            <a:r>
              <a:rPr lang="en-US" sz="1600" spc="-31" dirty="0">
                <a:solidFill>
                  <a:srgbClr val="FFFFFF"/>
                </a:solidFill>
                <a:latin typeface="Merriweather Sans"/>
                <a:ea typeface="Merriweather Sans"/>
                <a:cs typeface="Merriweather Sans"/>
                <a:sym typeface="Merriweather Sans"/>
              </a:rPr>
              <a:t> dan </a:t>
            </a:r>
            <a:r>
              <a:rPr lang="en-US" sz="1600" spc="-31" dirty="0" err="1">
                <a:solidFill>
                  <a:srgbClr val="FFFFFF"/>
                </a:solidFill>
                <a:latin typeface="Merriweather Sans"/>
                <a:ea typeface="Merriweather Sans"/>
                <a:cs typeface="Merriweather Sans"/>
                <a:sym typeface="Merriweather Sans"/>
              </a:rPr>
              <a:t>kolaborasi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antara</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bidang</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usaha</a:t>
            </a:r>
            <a:r>
              <a:rPr lang="en-US" sz="1600" spc="-31" dirty="0">
                <a:solidFill>
                  <a:srgbClr val="FFFFFF"/>
                </a:solidFill>
                <a:latin typeface="Merriweather Sans"/>
                <a:ea typeface="Merriweather Sans"/>
                <a:cs typeface="Merriweather Sans"/>
                <a:sym typeface="Merriweather Sans"/>
              </a:rPr>
              <a:t> dan </a:t>
            </a:r>
            <a:r>
              <a:rPr lang="en-US" sz="1600" spc="-31" dirty="0" err="1">
                <a:solidFill>
                  <a:srgbClr val="FFFFFF"/>
                </a:solidFill>
                <a:latin typeface="Merriweather Sans"/>
                <a:ea typeface="Merriweather Sans"/>
                <a:cs typeface="Merriweather Sans"/>
                <a:sym typeface="Merriweather Sans"/>
              </a:rPr>
              <a:t>penerapan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teknologi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sebagai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instrumen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pendukung</a:t>
            </a:r>
            <a:r>
              <a:rPr lang="en-US" sz="1600" spc="-31" dirty="0">
                <a:solidFill>
                  <a:srgbClr val="FFFFFF"/>
                </a:solidFill>
                <a:latin typeface="Merriweather Sans"/>
                <a:ea typeface="Merriweather Sans"/>
                <a:cs typeface="Merriweather Sans"/>
                <a:sym typeface="Merriweather Sans"/>
              </a:rPr>
              <a:t> dan </a:t>
            </a:r>
            <a:r>
              <a:rPr lang="en-US" sz="1600" spc="-31" dirty="0" err="1">
                <a:solidFill>
                  <a:srgbClr val="FFFFFF"/>
                </a:solidFill>
                <a:latin typeface="Merriweather Sans"/>
                <a:ea typeface="Merriweather Sans"/>
                <a:cs typeface="Merriweather Sans"/>
                <a:sym typeface="Merriweather Sans"/>
              </a:rPr>
              <a:t>sebagai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dasar</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dari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usaha</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itu</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sendiri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baik</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dalam</a:t>
            </a:r>
            <a:r>
              <a:rPr lang="en-US" sz="1600" spc="-31" dirty="0">
                <a:solidFill>
                  <a:srgbClr val="FFFFFF"/>
                </a:solidFill>
                <a:latin typeface="Merriweather Sans"/>
                <a:ea typeface="Merriweather Sans"/>
                <a:cs typeface="Merriweather Sans"/>
                <a:sym typeface="Merriweather Sans"/>
              </a:rPr>
              <a:t> proses, </a:t>
            </a:r>
            <a:r>
              <a:rPr lang="en-US" sz="1600" spc="-31" dirty="0" err="1">
                <a:solidFill>
                  <a:srgbClr val="FFFFFF"/>
                </a:solidFill>
                <a:latin typeface="Merriweather Sans"/>
                <a:ea typeface="Merriweather Sans"/>
                <a:cs typeface="Merriweather Sans"/>
                <a:sym typeface="Merriweather Sans"/>
              </a:rPr>
              <a:t>sistem</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pihak</a:t>
            </a:r>
            <a:r>
              <a:rPr lang="en-US" sz="1600" spc="-31" dirty="0">
                <a:solidFill>
                  <a:srgbClr val="FFFFFF"/>
                </a:solidFill>
                <a:latin typeface="Merriweather Sans"/>
                <a:ea typeface="Merriweather Sans"/>
                <a:cs typeface="Merriweather Sans"/>
                <a:sym typeface="Merriweather Sans"/>
              </a:rPr>
              <a:t> yang </a:t>
            </a:r>
            <a:r>
              <a:rPr lang="en-US" sz="1600" spc="-31" dirty="0" err="1">
                <a:solidFill>
                  <a:srgbClr val="FFFFFF"/>
                </a:solidFill>
                <a:latin typeface="Merriweather Sans"/>
                <a:ea typeface="Merriweather Sans"/>
                <a:cs typeface="Merriweather Sans"/>
                <a:sym typeface="Merriweather Sans"/>
              </a:rPr>
              <a:t>terlibat</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maupun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produk</a:t>
            </a:r>
            <a:r>
              <a:rPr lang="en-US" sz="1600" spc="-31" dirty="0">
                <a:solidFill>
                  <a:srgbClr val="FFFFFF"/>
                </a:solidFill>
                <a:latin typeface="Merriweather Sans"/>
                <a:ea typeface="Merriweather Sans"/>
                <a:cs typeface="Merriweather Sans"/>
                <a:sym typeface="Merriweather Sans"/>
              </a:rPr>
              <a:t> yang </a:t>
            </a:r>
            <a:r>
              <a:rPr lang="en-US" sz="1600" spc="-31" dirty="0" err="1">
                <a:solidFill>
                  <a:srgbClr val="FFFFFF"/>
                </a:solidFill>
                <a:latin typeface="Merriweather Sans"/>
                <a:ea typeface="Merriweather Sans"/>
                <a:cs typeface="Merriweather Sans"/>
                <a:sym typeface="Merriweather Sans"/>
              </a:rPr>
              <a:t>dihasilkan</a:t>
            </a:r>
            <a:r>
              <a:rPr lang="en-US" sz="1600" spc="-31" dirty="0">
                <a:solidFill>
                  <a:srgbClr val="FFFFFF"/>
                </a:solidFill>
                <a:latin typeface="Merriweather Sans"/>
                <a:ea typeface="Merriweather Sans"/>
                <a:cs typeface="Merriweather Sans"/>
                <a:sym typeface="Merriweather Sans"/>
              </a:rPr>
              <a:t>. </a:t>
            </a:r>
          </a:p>
          <a:p>
            <a:pPr marL="338528" lvl="1" indent="-169264">
              <a:lnSpc>
                <a:spcPts val="2383"/>
              </a:lnSpc>
              <a:buFont typeface="Arial"/>
              <a:buChar char="•"/>
            </a:pP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Pengembangan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diri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seorang</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pengusaha</a:t>
            </a:r>
            <a:r>
              <a:rPr lang="en-US" sz="1600" spc="-31" dirty="0">
                <a:solidFill>
                  <a:srgbClr val="FFFFFF"/>
                </a:solidFill>
                <a:latin typeface="Merriweather Sans"/>
                <a:ea typeface="Merriweather Sans"/>
                <a:cs typeface="Merriweather Sans"/>
                <a:sym typeface="Merriweather Sans"/>
              </a:rPr>
              <a:t> yang </a:t>
            </a:r>
            <a:r>
              <a:rPr lang="en-US" sz="1600" spc="-31" dirty="0" err="1">
                <a:solidFill>
                  <a:srgbClr val="FFFFFF"/>
                </a:solidFill>
                <a:latin typeface="Merriweather Sans"/>
                <a:ea typeface="Merriweather Sans"/>
                <a:cs typeface="Merriweather Sans"/>
                <a:sym typeface="Merriweather Sans"/>
              </a:rPr>
              <a:t>memanfaatkan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teknologi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untuk</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membuat</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penemuan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baru</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atau</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inovasi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sehingga</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mampu</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menghasilkan</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nilai</a:t>
            </a:r>
            <a:r>
              <a:rPr lang="en-US" sz="1600" spc="-31" dirty="0">
                <a:solidFill>
                  <a:srgbClr val="FFFFFF"/>
                </a:solidFill>
                <a:latin typeface="Merriweather Sans"/>
                <a:ea typeface="Merriweather Sans"/>
                <a:cs typeface="Merriweather Sans"/>
                <a:sym typeface="Merriweather Sans"/>
              </a:rPr>
              <a:t> </a:t>
            </a:r>
            <a:r>
              <a:rPr lang="en-US" sz="1600" spc="-31" dirty="0" err="1">
                <a:solidFill>
                  <a:srgbClr val="FFFFFF"/>
                </a:solidFill>
                <a:latin typeface="Merriweather Sans"/>
                <a:ea typeface="Merriweather Sans"/>
                <a:cs typeface="Merriweather Sans"/>
                <a:sym typeface="Merriweather Sans"/>
              </a:rPr>
              <a:t>ekonomis</a:t>
            </a:r>
            <a:r>
              <a:rPr lang="en-US" sz="1600" spc="-31" dirty="0">
                <a:solidFill>
                  <a:srgbClr val="FFFFFF"/>
                </a:solidFill>
                <a:latin typeface="Merriweather Sans"/>
                <a:ea typeface="Merriweather Sans"/>
                <a:cs typeface="Merriweather Sans"/>
                <a:sym typeface="Merriweather Sans"/>
              </a:rPr>
              <a:t>.</a:t>
            </a:r>
          </a:p>
          <a:p>
            <a:pPr marL="338528" lvl="1" indent="-169264">
              <a:lnSpc>
                <a:spcPts val="2383"/>
              </a:lnSpc>
              <a:buFont typeface="Arial"/>
              <a:buChar char="•"/>
            </a:pPr>
            <a:endParaRPr lang="en-US" sz="1600" spc="-31" dirty="0">
              <a:solidFill>
                <a:srgbClr val="FFFFFF"/>
              </a:solidFill>
              <a:latin typeface="Merriweather Sans"/>
              <a:ea typeface="Merriweather Sans"/>
              <a:cs typeface="Merriweather Sans"/>
              <a:sym typeface="Merriweather Sans"/>
            </a:endParaRPr>
          </a:p>
        </p:txBody>
      </p:sp>
      <p:grpSp>
        <p:nvGrpSpPr>
          <p:cNvPr id="12" name="Group 12"/>
          <p:cNvGrpSpPr/>
          <p:nvPr/>
        </p:nvGrpSpPr>
        <p:grpSpPr>
          <a:xfrm>
            <a:off x="-79291" y="6646540"/>
            <a:ext cx="9517650" cy="211460"/>
            <a:chOff x="0" y="0"/>
            <a:chExt cx="5013412" cy="83540"/>
          </a:xfrm>
        </p:grpSpPr>
        <p:sp>
          <p:nvSpPr>
            <p:cNvPr id="13" name="Freeform 13"/>
            <p:cNvSpPr/>
            <p:nvPr/>
          </p:nvSpPr>
          <p:spPr>
            <a:xfrm>
              <a:off x="0" y="0"/>
              <a:ext cx="5013412" cy="83540"/>
            </a:xfrm>
            <a:custGeom>
              <a:avLst/>
              <a:gdLst/>
              <a:ahLst/>
              <a:cxnLst/>
              <a:rect l="l" t="t" r="r" b="b"/>
              <a:pathLst>
                <a:path w="5013412" h="83540">
                  <a:moveTo>
                    <a:pt x="0" y="0"/>
                  </a:moveTo>
                  <a:lnTo>
                    <a:pt x="5013412" y="0"/>
                  </a:lnTo>
                  <a:lnTo>
                    <a:pt x="5013412" y="83540"/>
                  </a:lnTo>
                  <a:lnTo>
                    <a:pt x="0" y="83540"/>
                  </a:lnTo>
                  <a:close/>
                </a:path>
              </a:pathLst>
            </a:custGeom>
            <a:solidFill>
              <a:srgbClr val="FFFFFF"/>
            </a:solidFill>
          </p:spPr>
        </p:sp>
        <p:sp>
          <p:nvSpPr>
            <p:cNvPr id="14" name="TextBox 14"/>
            <p:cNvSpPr txBox="1"/>
            <p:nvPr/>
          </p:nvSpPr>
          <p:spPr>
            <a:xfrm>
              <a:off x="0" y="-38100"/>
              <a:ext cx="5013412" cy="121640"/>
            </a:xfrm>
            <a:prstGeom prst="rect">
              <a:avLst/>
            </a:prstGeom>
          </p:spPr>
          <p:txBody>
            <a:bodyPr lIns="50800" tIns="50800" rIns="50800" bIns="50800" rtlCol="0" anchor="ctr"/>
            <a:lstStyle/>
            <a:p>
              <a:pPr algn="ctr">
                <a:lnSpc>
                  <a:spcPts val="1489"/>
                </a:lnSpc>
              </a:pPr>
              <a:endParaRPr>
                <a:solidFill>
                  <a:prstClr val="black"/>
                </a:solidFill>
              </a:endParaRPr>
            </a:p>
          </p:txBody>
        </p:sp>
      </p:grpSp>
    </p:spTree>
    <p:extLst>
      <p:ext uri="{BB962C8B-B14F-4D97-AF65-F5344CB8AC3E}">
        <p14:creationId xmlns:p14="http://schemas.microsoft.com/office/powerpoint/2010/main" val="4043451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3"/>
          <p:cNvSpPr txBox="1"/>
          <p:nvPr/>
        </p:nvSpPr>
        <p:spPr>
          <a:xfrm>
            <a:off x="2313095" y="998132"/>
            <a:ext cx="6431412" cy="747897"/>
          </a:xfrm>
          <a:prstGeom prst="rect">
            <a:avLst/>
          </a:prstGeom>
          <a:noFill/>
          <a:ln>
            <a:noFill/>
          </a:ln>
        </p:spPr>
        <p:txBody>
          <a:bodyPr spcFirstLastPara="1" wrap="square" lIns="0" tIns="0" rIns="0" bIns="0" anchor="t" anchorCtr="0">
            <a:spAutoFit/>
          </a:bodyPr>
          <a:lstStyle/>
          <a:p>
            <a:pPr algn="ctr">
              <a:lnSpc>
                <a:spcPct val="108000"/>
              </a:lnSpc>
            </a:pPr>
            <a:r>
              <a:rPr lang="en-US" sz="4500">
                <a:solidFill>
                  <a:srgbClr val="262626"/>
                </a:solidFill>
                <a:latin typeface="Bree Serif"/>
                <a:ea typeface="Bree Serif"/>
                <a:cs typeface="Bree Serif"/>
                <a:sym typeface="Bree Serif"/>
              </a:rPr>
              <a:t>Menguji Ide Bisis</a:t>
            </a:r>
            <a:endParaRPr>
              <a:solidFill>
                <a:prstClr val="black"/>
              </a:solidFill>
            </a:endParaRPr>
          </a:p>
        </p:txBody>
      </p:sp>
      <p:sp>
        <p:nvSpPr>
          <p:cNvPr id="394" name="Google Shape;394;p13"/>
          <p:cNvSpPr/>
          <p:nvPr/>
        </p:nvSpPr>
        <p:spPr>
          <a:xfrm>
            <a:off x="84528" y="333388"/>
            <a:ext cx="2200328" cy="2360054"/>
          </a:xfrm>
          <a:custGeom>
            <a:avLst/>
            <a:gdLst/>
            <a:ahLst/>
            <a:cxnLst/>
            <a:rect l="l" t="t" r="r" b="b"/>
            <a:pathLst>
              <a:path w="4400655" h="3540081" extrusionOk="0">
                <a:moveTo>
                  <a:pt x="0" y="0"/>
                </a:moveTo>
                <a:lnTo>
                  <a:pt x="4400655" y="0"/>
                </a:lnTo>
                <a:lnTo>
                  <a:pt x="4400655" y="3540081"/>
                </a:lnTo>
                <a:lnTo>
                  <a:pt x="0" y="3540081"/>
                </a:lnTo>
                <a:lnTo>
                  <a:pt x="0" y="0"/>
                </a:lnTo>
                <a:close/>
              </a:path>
            </a:pathLst>
          </a:custGeom>
          <a:blipFill rotWithShape="1">
            <a:blip r:embed="rId3">
              <a:alphaModFix/>
            </a:blip>
            <a:stretch>
              <a:fillRect/>
            </a:stretch>
          </a:blipFill>
          <a:ln>
            <a:noFill/>
          </a:ln>
        </p:spPr>
      </p:sp>
      <p:sp>
        <p:nvSpPr>
          <p:cNvPr id="395" name="Google Shape;395;p13"/>
          <p:cNvSpPr txBox="1"/>
          <p:nvPr/>
        </p:nvSpPr>
        <p:spPr>
          <a:xfrm>
            <a:off x="176615" y="184478"/>
            <a:ext cx="402947" cy="923330"/>
          </a:xfrm>
          <a:prstGeom prst="rect">
            <a:avLst/>
          </a:prstGeom>
          <a:noFill/>
          <a:ln>
            <a:noFill/>
          </a:ln>
        </p:spPr>
        <p:txBody>
          <a:bodyPr spcFirstLastPara="1" wrap="square" lIns="0" tIns="0" rIns="0" bIns="0" anchor="t" anchorCtr="0">
            <a:spAutoFit/>
          </a:bodyPr>
          <a:lstStyle/>
          <a:p>
            <a:pPr algn="ctr">
              <a:lnSpc>
                <a:spcPct val="120000"/>
              </a:lnSpc>
            </a:pPr>
            <a:r>
              <a:rPr lang="en-US" sz="5000">
                <a:solidFill>
                  <a:srgbClr val="96C8E9"/>
                </a:solidFill>
                <a:latin typeface="Bree Serif"/>
                <a:ea typeface="Bree Serif"/>
                <a:cs typeface="Bree Serif"/>
                <a:sym typeface="Bree Serif"/>
              </a:rPr>
              <a:t>S</a:t>
            </a:r>
            <a:endParaRPr>
              <a:solidFill>
                <a:prstClr val="black"/>
              </a:solidFill>
            </a:endParaRPr>
          </a:p>
        </p:txBody>
      </p:sp>
      <p:sp>
        <p:nvSpPr>
          <p:cNvPr id="396" name="Google Shape;396;p13"/>
          <p:cNvSpPr txBox="1"/>
          <p:nvPr/>
        </p:nvSpPr>
        <p:spPr>
          <a:xfrm>
            <a:off x="1801619" y="184478"/>
            <a:ext cx="402947" cy="923330"/>
          </a:xfrm>
          <a:prstGeom prst="rect">
            <a:avLst/>
          </a:prstGeom>
          <a:noFill/>
          <a:ln>
            <a:noFill/>
          </a:ln>
        </p:spPr>
        <p:txBody>
          <a:bodyPr spcFirstLastPara="1" wrap="square" lIns="0" tIns="0" rIns="0" bIns="0" anchor="t" anchorCtr="0">
            <a:spAutoFit/>
          </a:bodyPr>
          <a:lstStyle/>
          <a:p>
            <a:pPr algn="ctr">
              <a:lnSpc>
                <a:spcPct val="120000"/>
              </a:lnSpc>
            </a:pPr>
            <a:r>
              <a:rPr lang="en-US" sz="5000">
                <a:solidFill>
                  <a:srgbClr val="FF870F"/>
                </a:solidFill>
                <a:latin typeface="Bree Serif"/>
                <a:ea typeface="Bree Serif"/>
                <a:cs typeface="Bree Serif"/>
                <a:sym typeface="Bree Serif"/>
              </a:rPr>
              <a:t>W</a:t>
            </a:r>
            <a:endParaRPr>
              <a:solidFill>
                <a:prstClr val="black"/>
              </a:solidFill>
            </a:endParaRPr>
          </a:p>
        </p:txBody>
      </p:sp>
      <p:sp>
        <p:nvSpPr>
          <p:cNvPr id="397" name="Google Shape;397;p13"/>
          <p:cNvSpPr txBox="1"/>
          <p:nvPr/>
        </p:nvSpPr>
        <p:spPr>
          <a:xfrm>
            <a:off x="176615" y="2107302"/>
            <a:ext cx="402947" cy="923330"/>
          </a:xfrm>
          <a:prstGeom prst="rect">
            <a:avLst/>
          </a:prstGeom>
          <a:noFill/>
          <a:ln>
            <a:noFill/>
          </a:ln>
        </p:spPr>
        <p:txBody>
          <a:bodyPr spcFirstLastPara="1" wrap="square" lIns="0" tIns="0" rIns="0" bIns="0" anchor="t" anchorCtr="0">
            <a:spAutoFit/>
          </a:bodyPr>
          <a:lstStyle/>
          <a:p>
            <a:pPr algn="ctr">
              <a:lnSpc>
                <a:spcPct val="120000"/>
              </a:lnSpc>
            </a:pPr>
            <a:r>
              <a:rPr lang="en-US" sz="5000">
                <a:solidFill>
                  <a:srgbClr val="FBE034"/>
                </a:solidFill>
                <a:latin typeface="Bree Serif"/>
                <a:ea typeface="Bree Serif"/>
                <a:cs typeface="Bree Serif"/>
                <a:sym typeface="Bree Serif"/>
              </a:rPr>
              <a:t>O</a:t>
            </a:r>
            <a:endParaRPr>
              <a:solidFill>
                <a:prstClr val="black"/>
              </a:solidFill>
            </a:endParaRPr>
          </a:p>
        </p:txBody>
      </p:sp>
      <p:sp>
        <p:nvSpPr>
          <p:cNvPr id="398" name="Google Shape;398;p13"/>
          <p:cNvSpPr txBox="1"/>
          <p:nvPr/>
        </p:nvSpPr>
        <p:spPr>
          <a:xfrm>
            <a:off x="1801619" y="2107302"/>
            <a:ext cx="402947" cy="923330"/>
          </a:xfrm>
          <a:prstGeom prst="rect">
            <a:avLst/>
          </a:prstGeom>
          <a:noFill/>
          <a:ln>
            <a:noFill/>
          </a:ln>
        </p:spPr>
        <p:txBody>
          <a:bodyPr spcFirstLastPara="1" wrap="square" lIns="0" tIns="0" rIns="0" bIns="0" anchor="t" anchorCtr="0">
            <a:spAutoFit/>
          </a:bodyPr>
          <a:lstStyle/>
          <a:p>
            <a:pPr algn="ctr">
              <a:lnSpc>
                <a:spcPct val="120000"/>
              </a:lnSpc>
            </a:pPr>
            <a:r>
              <a:rPr lang="en-US" sz="5000">
                <a:solidFill>
                  <a:srgbClr val="B0D66C"/>
                </a:solidFill>
                <a:latin typeface="Bree Serif"/>
                <a:ea typeface="Bree Serif"/>
                <a:cs typeface="Bree Serif"/>
                <a:sym typeface="Bree Serif"/>
              </a:rPr>
              <a:t>T</a:t>
            </a:r>
            <a:endParaRPr>
              <a:solidFill>
                <a:prstClr val="black"/>
              </a:solidFill>
            </a:endParaRPr>
          </a:p>
        </p:txBody>
      </p:sp>
      <p:sp>
        <p:nvSpPr>
          <p:cNvPr id="399" name="Google Shape;399;p13"/>
          <p:cNvSpPr txBox="1"/>
          <p:nvPr/>
        </p:nvSpPr>
        <p:spPr>
          <a:xfrm>
            <a:off x="913368" y="3215981"/>
            <a:ext cx="1371488" cy="221599"/>
          </a:xfrm>
          <a:prstGeom prst="rect">
            <a:avLst/>
          </a:prstGeom>
          <a:noFill/>
          <a:ln>
            <a:noFill/>
          </a:ln>
        </p:spPr>
        <p:txBody>
          <a:bodyPr spcFirstLastPara="1" wrap="square" lIns="0" tIns="0" rIns="0" bIns="0" anchor="t" anchorCtr="0">
            <a:spAutoFit/>
          </a:bodyPr>
          <a:lstStyle/>
          <a:p>
            <a:pPr algn="ctr">
              <a:lnSpc>
                <a:spcPct val="120000"/>
              </a:lnSpc>
            </a:pPr>
            <a:r>
              <a:rPr lang="en-US" sz="1200">
                <a:solidFill>
                  <a:srgbClr val="FFFFFF"/>
                </a:solidFill>
                <a:latin typeface="Bree Serif"/>
                <a:ea typeface="Bree Serif"/>
                <a:cs typeface="Bree Serif"/>
                <a:sym typeface="Bree Serif"/>
              </a:rPr>
              <a:t>STRENGTHS</a:t>
            </a:r>
            <a:endParaRPr>
              <a:solidFill>
                <a:prstClr val="black"/>
              </a:solidFill>
            </a:endParaRPr>
          </a:p>
        </p:txBody>
      </p:sp>
      <p:sp>
        <p:nvSpPr>
          <p:cNvPr id="400" name="Google Shape;400;p13"/>
          <p:cNvSpPr txBox="1"/>
          <p:nvPr/>
        </p:nvSpPr>
        <p:spPr>
          <a:xfrm>
            <a:off x="2445414" y="3215981"/>
            <a:ext cx="1356817" cy="221599"/>
          </a:xfrm>
          <a:prstGeom prst="rect">
            <a:avLst/>
          </a:prstGeom>
          <a:noFill/>
          <a:ln>
            <a:noFill/>
          </a:ln>
        </p:spPr>
        <p:txBody>
          <a:bodyPr spcFirstLastPara="1" wrap="square" lIns="0" tIns="0" rIns="0" bIns="0" anchor="t" anchorCtr="0">
            <a:spAutoFit/>
          </a:bodyPr>
          <a:lstStyle/>
          <a:p>
            <a:pPr algn="ctr">
              <a:lnSpc>
                <a:spcPct val="120000"/>
              </a:lnSpc>
            </a:pPr>
            <a:r>
              <a:rPr lang="en-US" sz="1200">
                <a:solidFill>
                  <a:srgbClr val="FFFFFF"/>
                </a:solidFill>
                <a:latin typeface="Bree Serif"/>
                <a:ea typeface="Bree Serif"/>
                <a:cs typeface="Bree Serif"/>
                <a:sym typeface="Bree Serif"/>
              </a:rPr>
              <a:t>WEAKNESS</a:t>
            </a:r>
            <a:endParaRPr>
              <a:solidFill>
                <a:prstClr val="black"/>
              </a:solidFill>
            </a:endParaRPr>
          </a:p>
        </p:txBody>
      </p:sp>
      <p:sp>
        <p:nvSpPr>
          <p:cNvPr id="401" name="Google Shape;401;p13"/>
          <p:cNvSpPr/>
          <p:nvPr/>
        </p:nvSpPr>
        <p:spPr>
          <a:xfrm>
            <a:off x="1814343" y="3166063"/>
            <a:ext cx="1101566" cy="1468755"/>
          </a:xfrm>
          <a:custGeom>
            <a:avLst/>
            <a:gdLst/>
            <a:ahLst/>
            <a:cxnLst/>
            <a:rect l="l" t="t" r="r" b="b"/>
            <a:pathLst>
              <a:path w="2937510" h="2937510" extrusionOk="0">
                <a:moveTo>
                  <a:pt x="0" y="1468755"/>
                </a:moveTo>
                <a:lnTo>
                  <a:pt x="1468755" y="0"/>
                </a:lnTo>
                <a:lnTo>
                  <a:pt x="2937510" y="1468755"/>
                </a:lnTo>
                <a:lnTo>
                  <a:pt x="1468755" y="2937510"/>
                </a:lnTo>
                <a:close/>
              </a:path>
            </a:pathLst>
          </a:custGeom>
          <a:solidFill>
            <a:srgbClr val="FFFFFF">
              <a:alpha val="49803"/>
            </a:srgbClr>
          </a:solidFill>
          <a:ln>
            <a:noFill/>
          </a:ln>
        </p:spPr>
      </p:sp>
      <p:sp>
        <p:nvSpPr>
          <p:cNvPr id="402" name="Google Shape;402;p13"/>
          <p:cNvSpPr/>
          <p:nvPr/>
        </p:nvSpPr>
        <p:spPr>
          <a:xfrm>
            <a:off x="2732315" y="5286818"/>
            <a:ext cx="303086" cy="535495"/>
          </a:xfrm>
          <a:custGeom>
            <a:avLst/>
            <a:gdLst/>
            <a:ahLst/>
            <a:cxnLst/>
            <a:rect l="l" t="t" r="r" b="b"/>
            <a:pathLst>
              <a:path w="808228" h="1070991" extrusionOk="0">
                <a:moveTo>
                  <a:pt x="287401" y="230251"/>
                </a:moveTo>
                <a:lnTo>
                  <a:pt x="587248" y="404241"/>
                </a:lnTo>
                <a:lnTo>
                  <a:pt x="287401" y="578231"/>
                </a:lnTo>
                <a:close/>
                <a:moveTo>
                  <a:pt x="404114" y="433451"/>
                </a:moveTo>
                <a:cubicBezTo>
                  <a:pt x="228092" y="433451"/>
                  <a:pt x="85344" y="576199"/>
                  <a:pt x="85344" y="752221"/>
                </a:cubicBezTo>
                <a:cubicBezTo>
                  <a:pt x="85344" y="928243"/>
                  <a:pt x="228092" y="1070991"/>
                  <a:pt x="404114" y="1070991"/>
                </a:cubicBezTo>
                <a:cubicBezTo>
                  <a:pt x="580136" y="1070991"/>
                  <a:pt x="722884" y="928243"/>
                  <a:pt x="722884" y="752221"/>
                </a:cubicBezTo>
                <a:cubicBezTo>
                  <a:pt x="722884" y="576199"/>
                  <a:pt x="580136" y="433451"/>
                  <a:pt x="404114" y="433451"/>
                </a:cubicBezTo>
                <a:close/>
                <a:moveTo>
                  <a:pt x="404114" y="347980"/>
                </a:moveTo>
                <a:cubicBezTo>
                  <a:pt x="627380" y="0"/>
                  <a:pt x="808228" y="180975"/>
                  <a:pt x="808228" y="404114"/>
                </a:cubicBezTo>
                <a:cubicBezTo>
                  <a:pt x="808228" y="627253"/>
                  <a:pt x="627380" y="808228"/>
                  <a:pt x="404114" y="808228"/>
                </a:cubicBezTo>
                <a:cubicBezTo>
                  <a:pt x="180848" y="808228"/>
                  <a:pt x="0" y="627380"/>
                  <a:pt x="0" y="404114"/>
                </a:cubicBezTo>
                <a:cubicBezTo>
                  <a:pt x="0" y="180848"/>
                  <a:pt x="180975" y="0"/>
                  <a:pt x="404114" y="0"/>
                </a:cubicBezTo>
                <a:close/>
              </a:path>
            </a:pathLst>
          </a:custGeom>
          <a:solidFill>
            <a:srgbClr val="FFFFFF"/>
          </a:solidFill>
          <a:ln>
            <a:noFill/>
          </a:ln>
        </p:spPr>
        <p:txBody>
          <a:bodyPr spcFirstLastPara="1" wrap="square" lIns="51197" tIns="51197" rIns="51197" bIns="51197" anchor="ctr" anchorCtr="0">
            <a:noAutofit/>
          </a:bodyPr>
          <a:lstStyle/>
          <a:p>
            <a:endParaRPr>
              <a:solidFill>
                <a:prstClr val="black"/>
              </a:solidFill>
            </a:endParaRPr>
          </a:p>
        </p:txBody>
      </p:sp>
      <p:sp>
        <p:nvSpPr>
          <p:cNvPr id="403" name="Google Shape;403;p13"/>
          <p:cNvSpPr/>
          <p:nvPr/>
        </p:nvSpPr>
        <p:spPr>
          <a:xfrm>
            <a:off x="1718362" y="5315310"/>
            <a:ext cx="296413" cy="398434"/>
          </a:xfrm>
          <a:custGeom>
            <a:avLst/>
            <a:gdLst/>
            <a:ahLst/>
            <a:cxnLst/>
            <a:rect l="l" t="t" r="r" b="b"/>
            <a:pathLst>
              <a:path w="592825" h="597651" extrusionOk="0">
                <a:moveTo>
                  <a:pt x="0" y="0"/>
                </a:moveTo>
                <a:lnTo>
                  <a:pt x="592826" y="0"/>
                </a:lnTo>
                <a:lnTo>
                  <a:pt x="592826" y="597651"/>
                </a:lnTo>
                <a:lnTo>
                  <a:pt x="0" y="597651"/>
                </a:lnTo>
                <a:lnTo>
                  <a:pt x="0" y="0"/>
                </a:lnTo>
                <a:close/>
              </a:path>
            </a:pathLst>
          </a:custGeom>
          <a:blipFill rotWithShape="1">
            <a:blip r:embed="rId4">
              <a:alphaModFix/>
            </a:blip>
            <a:stretch>
              <a:fillRect/>
            </a:stretch>
          </a:blipFill>
          <a:ln>
            <a:noFill/>
          </a:ln>
        </p:spPr>
      </p:sp>
      <p:sp>
        <p:nvSpPr>
          <p:cNvPr id="404" name="Google Shape;404;p13"/>
          <p:cNvSpPr/>
          <p:nvPr/>
        </p:nvSpPr>
        <p:spPr>
          <a:xfrm>
            <a:off x="2753964" y="2213214"/>
            <a:ext cx="266007" cy="357638"/>
          </a:xfrm>
          <a:custGeom>
            <a:avLst/>
            <a:gdLst/>
            <a:ahLst/>
            <a:cxnLst/>
            <a:rect l="l" t="t" r="r" b="b"/>
            <a:pathLst>
              <a:path w="532014" h="536457" extrusionOk="0">
                <a:moveTo>
                  <a:pt x="0" y="0"/>
                </a:moveTo>
                <a:lnTo>
                  <a:pt x="532014" y="0"/>
                </a:lnTo>
                <a:lnTo>
                  <a:pt x="532014" y="536457"/>
                </a:lnTo>
                <a:lnTo>
                  <a:pt x="0" y="536457"/>
                </a:lnTo>
                <a:lnTo>
                  <a:pt x="0" y="0"/>
                </a:lnTo>
                <a:close/>
              </a:path>
            </a:pathLst>
          </a:custGeom>
          <a:blipFill rotWithShape="1">
            <a:blip r:embed="rId5">
              <a:alphaModFix/>
            </a:blip>
            <a:stretch>
              <a:fillRect/>
            </a:stretch>
          </a:blipFill>
          <a:ln>
            <a:noFill/>
          </a:ln>
        </p:spPr>
      </p:sp>
      <p:graphicFrame>
        <p:nvGraphicFramePr>
          <p:cNvPr id="405" name="Google Shape;405;p13"/>
          <p:cNvGraphicFramePr/>
          <p:nvPr/>
        </p:nvGraphicFramePr>
        <p:xfrm>
          <a:off x="2137901" y="2440286"/>
          <a:ext cx="6781800" cy="4102100"/>
        </p:xfrm>
        <a:graphic>
          <a:graphicData uri="http://schemas.openxmlformats.org/drawingml/2006/table">
            <a:tbl>
              <a:tblPr>
                <a:noFill/>
              </a:tblPr>
              <a:tblGrid>
                <a:gridCol w="3361150"/>
                <a:gridCol w="3420650"/>
              </a:tblGrid>
              <a:tr h="2426222">
                <a:tc>
                  <a:txBody>
                    <a:bodyPr/>
                    <a:lstStyle/>
                    <a:p>
                      <a:pPr marL="0" marR="0" lvl="0" indent="0" algn="l" rtl="0">
                        <a:lnSpc>
                          <a:spcPct val="120000"/>
                        </a:lnSpc>
                        <a:spcBef>
                          <a:spcPts val="0"/>
                        </a:spcBef>
                        <a:spcAft>
                          <a:spcPts val="0"/>
                        </a:spcAft>
                        <a:buNone/>
                      </a:pPr>
                      <a:r>
                        <a:rPr lang="en-US" sz="1800" b="1" u="none" strike="noStrike" cap="none">
                          <a:solidFill>
                            <a:srgbClr val="000000"/>
                          </a:solidFill>
                          <a:latin typeface="Arimo"/>
                          <a:ea typeface="Arimo"/>
                          <a:cs typeface="Arimo"/>
                          <a:sym typeface="Arimo"/>
                        </a:rPr>
                        <a:t>STRENGTH (KEKUATAN) :</a:t>
                      </a:r>
                      <a:endParaRPr sz="700" u="none" strike="noStrike" cap="none"/>
                    </a:p>
                    <a:p>
                      <a:pPr marL="0" marR="0" lvl="0" indent="0" algn="l" rtl="0">
                        <a:lnSpc>
                          <a:spcPct val="120000"/>
                        </a:lnSpc>
                        <a:spcBef>
                          <a:spcPts val="0"/>
                        </a:spcBef>
                        <a:spcAft>
                          <a:spcPts val="0"/>
                        </a:spcAft>
                        <a:buNone/>
                      </a:pPr>
                      <a:r>
                        <a:rPr lang="en-US" sz="1800" u="none" strike="noStrike" cap="none">
                          <a:solidFill>
                            <a:srgbClr val="000000"/>
                          </a:solidFill>
                          <a:latin typeface="Arimo"/>
                          <a:ea typeface="Arimo"/>
                          <a:cs typeface="Arimo"/>
                          <a:sym typeface="Arimo"/>
                        </a:rPr>
                        <a:t>Hal-hal yang mempunyai pengaruh positif terhadap bisnis anda</a:t>
                      </a:r>
                      <a:endParaRPr sz="700"/>
                    </a:p>
                    <a:p>
                      <a:pPr marL="0" marR="0" lvl="0" indent="0" algn="l" rtl="0">
                        <a:lnSpc>
                          <a:spcPct val="120000"/>
                        </a:lnSpc>
                        <a:spcBef>
                          <a:spcPts val="0"/>
                        </a:spcBef>
                        <a:spcAft>
                          <a:spcPts val="0"/>
                        </a:spcAft>
                        <a:buNone/>
                      </a:pPr>
                      <a:endParaRPr sz="1800" u="none" strike="noStrike" cap="none">
                        <a:solidFill>
                          <a:srgbClr val="000000"/>
                        </a:solidFill>
                        <a:latin typeface="Arimo"/>
                        <a:ea typeface="Arimo"/>
                        <a:cs typeface="Arimo"/>
                        <a:sym typeface="Arimo"/>
                      </a:endParaRPr>
                    </a:p>
                    <a:p>
                      <a:pPr marL="0" marR="0" lvl="0" indent="0" algn="l" rtl="0">
                        <a:lnSpc>
                          <a:spcPct val="120000"/>
                        </a:lnSpc>
                        <a:spcBef>
                          <a:spcPts val="0"/>
                        </a:spcBef>
                        <a:spcAft>
                          <a:spcPts val="0"/>
                        </a:spcAft>
                        <a:buNone/>
                      </a:pPr>
                      <a:r>
                        <a:rPr lang="en-US" sz="1800" u="none" strike="noStrike" cap="none">
                          <a:solidFill>
                            <a:srgbClr val="000000"/>
                          </a:solidFill>
                          <a:latin typeface="Arimo"/>
                          <a:ea typeface="Arimo"/>
                          <a:cs typeface="Arimo"/>
                          <a:sym typeface="Arimo"/>
                        </a:rPr>
                        <a:t>Contoh : lokasi bisnis yang strategis</a:t>
                      </a:r>
                      <a:endParaRPr sz="700"/>
                    </a:p>
                  </a:txBody>
                  <a:tcPr marL="45725" marR="45725" marT="60967" marB="60967"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marR="0" lvl="0" indent="0" algn="l" rtl="0">
                        <a:lnSpc>
                          <a:spcPct val="120000"/>
                        </a:lnSpc>
                        <a:spcBef>
                          <a:spcPts val="0"/>
                        </a:spcBef>
                        <a:spcAft>
                          <a:spcPts val="0"/>
                        </a:spcAft>
                        <a:buNone/>
                      </a:pPr>
                      <a:r>
                        <a:rPr lang="en-US" sz="1800" b="1" u="none" strike="noStrike" cap="none">
                          <a:solidFill>
                            <a:srgbClr val="000000"/>
                          </a:solidFill>
                          <a:latin typeface="Arimo"/>
                          <a:ea typeface="Arimo"/>
                          <a:cs typeface="Arimo"/>
                          <a:sym typeface="Arimo"/>
                        </a:rPr>
                        <a:t>WEAKNESS (KELEMAHAN) :</a:t>
                      </a:r>
                      <a:endParaRPr sz="700" u="none" strike="noStrike" cap="none"/>
                    </a:p>
                    <a:p>
                      <a:pPr marL="0" marR="0" lvl="0" indent="0" algn="l" rtl="0">
                        <a:lnSpc>
                          <a:spcPct val="120000"/>
                        </a:lnSpc>
                        <a:spcBef>
                          <a:spcPts val="0"/>
                        </a:spcBef>
                        <a:spcAft>
                          <a:spcPts val="0"/>
                        </a:spcAft>
                        <a:buNone/>
                      </a:pPr>
                      <a:r>
                        <a:rPr lang="en-US" sz="1800" u="none" strike="noStrike" cap="none">
                          <a:solidFill>
                            <a:srgbClr val="000000"/>
                          </a:solidFill>
                          <a:latin typeface="Arimo"/>
                          <a:ea typeface="Arimo"/>
                          <a:cs typeface="Arimo"/>
                          <a:sym typeface="Arimo"/>
                        </a:rPr>
                        <a:t>Hal-hal yang tidak terlalu bagus di dalam bisnis anda</a:t>
                      </a:r>
                      <a:endParaRPr sz="700"/>
                    </a:p>
                    <a:p>
                      <a:pPr marL="0" marR="0" lvl="0" indent="0" algn="l" rtl="0">
                        <a:lnSpc>
                          <a:spcPct val="120000"/>
                        </a:lnSpc>
                        <a:spcBef>
                          <a:spcPts val="0"/>
                        </a:spcBef>
                        <a:spcAft>
                          <a:spcPts val="0"/>
                        </a:spcAft>
                        <a:buNone/>
                      </a:pPr>
                      <a:endParaRPr sz="1800" u="none" strike="noStrike" cap="none">
                        <a:solidFill>
                          <a:srgbClr val="000000"/>
                        </a:solidFill>
                        <a:latin typeface="Arimo"/>
                        <a:ea typeface="Arimo"/>
                        <a:cs typeface="Arimo"/>
                        <a:sym typeface="Arimo"/>
                      </a:endParaRPr>
                    </a:p>
                    <a:p>
                      <a:pPr marL="0" marR="0" lvl="0" indent="0" algn="l" rtl="0">
                        <a:lnSpc>
                          <a:spcPct val="120000"/>
                        </a:lnSpc>
                        <a:spcBef>
                          <a:spcPts val="0"/>
                        </a:spcBef>
                        <a:spcAft>
                          <a:spcPts val="0"/>
                        </a:spcAft>
                        <a:buNone/>
                      </a:pPr>
                      <a:r>
                        <a:rPr lang="en-US" sz="1800" u="none" strike="noStrike" cap="none">
                          <a:solidFill>
                            <a:srgbClr val="000000"/>
                          </a:solidFill>
                          <a:latin typeface="Arimo"/>
                          <a:ea typeface="Arimo"/>
                          <a:cs typeface="Arimo"/>
                          <a:sym typeface="Arimo"/>
                        </a:rPr>
                        <a:t>Contoh : modal terbatas</a:t>
                      </a:r>
                      <a:endParaRPr sz="700"/>
                    </a:p>
                  </a:txBody>
                  <a:tcPr marL="45725" marR="45725" marT="60967" marB="60967"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EC85"/>
                    </a:solidFill>
                  </a:tcPr>
                </a:tc>
              </a:tr>
              <a:tr h="2755406">
                <a:tc>
                  <a:txBody>
                    <a:bodyPr/>
                    <a:lstStyle/>
                    <a:p>
                      <a:pPr marL="0" marR="0" lvl="0" indent="0" algn="l" rtl="0">
                        <a:lnSpc>
                          <a:spcPct val="120000"/>
                        </a:lnSpc>
                        <a:spcBef>
                          <a:spcPts val="0"/>
                        </a:spcBef>
                        <a:spcAft>
                          <a:spcPts val="0"/>
                        </a:spcAft>
                        <a:buNone/>
                      </a:pPr>
                      <a:r>
                        <a:rPr lang="en-US" sz="1800" b="1" u="none" strike="noStrike" cap="none">
                          <a:solidFill>
                            <a:srgbClr val="000000"/>
                          </a:solidFill>
                          <a:latin typeface="Arimo"/>
                          <a:ea typeface="Arimo"/>
                          <a:cs typeface="Arimo"/>
                          <a:sym typeface="Arimo"/>
                        </a:rPr>
                        <a:t>OPPORTUNITY (PELUANG) :</a:t>
                      </a:r>
                      <a:endParaRPr sz="700" u="none" strike="noStrike" cap="none"/>
                    </a:p>
                    <a:p>
                      <a:pPr marL="0" marR="0" lvl="0" indent="0" algn="l" rtl="0">
                        <a:lnSpc>
                          <a:spcPct val="120000"/>
                        </a:lnSpc>
                        <a:spcBef>
                          <a:spcPts val="0"/>
                        </a:spcBef>
                        <a:spcAft>
                          <a:spcPts val="0"/>
                        </a:spcAft>
                        <a:buNone/>
                      </a:pPr>
                      <a:r>
                        <a:rPr lang="en-US" sz="1800" u="none" strike="noStrike" cap="none">
                          <a:solidFill>
                            <a:srgbClr val="000000"/>
                          </a:solidFill>
                          <a:latin typeface="Arimo"/>
                          <a:ea typeface="Arimo"/>
                          <a:cs typeface="Arimo"/>
                          <a:sym typeface="Arimo"/>
                        </a:rPr>
                        <a:t>Hal-hal yang ada di masyarakat sekitar, yang mempunyai pengaruh positif terhadap bisnis anda</a:t>
                      </a:r>
                      <a:endParaRPr sz="700"/>
                    </a:p>
                    <a:p>
                      <a:pPr marL="0" marR="0" lvl="0" indent="0" algn="l" rtl="0">
                        <a:lnSpc>
                          <a:spcPct val="120000"/>
                        </a:lnSpc>
                        <a:spcBef>
                          <a:spcPts val="0"/>
                        </a:spcBef>
                        <a:spcAft>
                          <a:spcPts val="0"/>
                        </a:spcAft>
                        <a:buNone/>
                      </a:pPr>
                      <a:endParaRPr sz="1800" u="none" strike="noStrike" cap="none">
                        <a:solidFill>
                          <a:srgbClr val="000000"/>
                        </a:solidFill>
                        <a:latin typeface="Arimo"/>
                        <a:ea typeface="Arimo"/>
                        <a:cs typeface="Arimo"/>
                        <a:sym typeface="Arimo"/>
                      </a:endParaRPr>
                    </a:p>
                    <a:p>
                      <a:pPr marL="0" marR="0" lvl="0" indent="0" algn="l" rtl="0">
                        <a:lnSpc>
                          <a:spcPct val="120000"/>
                        </a:lnSpc>
                        <a:spcBef>
                          <a:spcPts val="0"/>
                        </a:spcBef>
                        <a:spcAft>
                          <a:spcPts val="0"/>
                        </a:spcAft>
                        <a:buNone/>
                      </a:pPr>
                      <a:r>
                        <a:rPr lang="en-US" sz="1800" u="none" strike="noStrike" cap="none">
                          <a:solidFill>
                            <a:srgbClr val="000000"/>
                          </a:solidFill>
                          <a:latin typeface="Arimo"/>
                          <a:ea typeface="Arimo"/>
                          <a:cs typeface="Arimo"/>
                          <a:sym typeface="Arimo"/>
                        </a:rPr>
                        <a:t>Contoh : Daya beli masyarakat meningkat</a:t>
                      </a:r>
                      <a:endParaRPr sz="700"/>
                    </a:p>
                  </a:txBody>
                  <a:tcPr marL="45725" marR="45725" marT="60967" marB="60967"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0E6A7"/>
                    </a:solidFill>
                  </a:tcPr>
                </a:tc>
                <a:tc>
                  <a:txBody>
                    <a:bodyPr/>
                    <a:lstStyle/>
                    <a:p>
                      <a:pPr marL="0" marR="0" lvl="0" indent="0" algn="l" rtl="0">
                        <a:lnSpc>
                          <a:spcPct val="120000"/>
                        </a:lnSpc>
                        <a:spcBef>
                          <a:spcPts val="0"/>
                        </a:spcBef>
                        <a:spcAft>
                          <a:spcPts val="0"/>
                        </a:spcAft>
                        <a:buNone/>
                      </a:pPr>
                      <a:r>
                        <a:rPr lang="en-US" sz="1800" b="1" u="none" strike="noStrike" cap="none">
                          <a:solidFill>
                            <a:srgbClr val="000000"/>
                          </a:solidFill>
                          <a:latin typeface="Arimo"/>
                          <a:ea typeface="Arimo"/>
                          <a:cs typeface="Arimo"/>
                          <a:sym typeface="Arimo"/>
                        </a:rPr>
                        <a:t>THREATS (ANCAMAN):</a:t>
                      </a:r>
                      <a:endParaRPr sz="700" u="none" strike="noStrike" cap="none"/>
                    </a:p>
                    <a:p>
                      <a:pPr marL="0" marR="0" lvl="0" indent="0" algn="l" rtl="0">
                        <a:lnSpc>
                          <a:spcPct val="120000"/>
                        </a:lnSpc>
                        <a:spcBef>
                          <a:spcPts val="0"/>
                        </a:spcBef>
                        <a:spcAft>
                          <a:spcPts val="0"/>
                        </a:spcAft>
                        <a:buNone/>
                      </a:pPr>
                      <a:r>
                        <a:rPr lang="en-US" sz="1800" u="none" strike="noStrike" cap="none">
                          <a:solidFill>
                            <a:srgbClr val="000000"/>
                          </a:solidFill>
                          <a:latin typeface="Arimo"/>
                          <a:ea typeface="Arimo"/>
                          <a:cs typeface="Arimo"/>
                          <a:sym typeface="Arimo"/>
                        </a:rPr>
                        <a:t>Hal-hal yang ada di masyarakat sekitar, yang mempunyai pengaruh negatif terhadap bisnis anda</a:t>
                      </a:r>
                      <a:endParaRPr sz="700"/>
                    </a:p>
                    <a:p>
                      <a:pPr marL="0" marR="0" lvl="0" indent="0" algn="l" rtl="0">
                        <a:lnSpc>
                          <a:spcPct val="120000"/>
                        </a:lnSpc>
                        <a:spcBef>
                          <a:spcPts val="0"/>
                        </a:spcBef>
                        <a:spcAft>
                          <a:spcPts val="0"/>
                        </a:spcAft>
                        <a:buNone/>
                      </a:pPr>
                      <a:endParaRPr sz="1800" u="none" strike="noStrike" cap="none">
                        <a:solidFill>
                          <a:srgbClr val="000000"/>
                        </a:solidFill>
                        <a:latin typeface="Arimo"/>
                        <a:ea typeface="Arimo"/>
                        <a:cs typeface="Arimo"/>
                        <a:sym typeface="Arimo"/>
                      </a:endParaRPr>
                    </a:p>
                    <a:p>
                      <a:pPr marL="0" marR="0" lvl="0" indent="0" algn="l" rtl="0">
                        <a:lnSpc>
                          <a:spcPct val="120000"/>
                        </a:lnSpc>
                        <a:spcBef>
                          <a:spcPts val="0"/>
                        </a:spcBef>
                        <a:spcAft>
                          <a:spcPts val="0"/>
                        </a:spcAft>
                        <a:buNone/>
                      </a:pPr>
                      <a:r>
                        <a:rPr lang="en-US" sz="1800" u="none" strike="noStrike" cap="none">
                          <a:solidFill>
                            <a:srgbClr val="000000"/>
                          </a:solidFill>
                          <a:latin typeface="Arimo"/>
                          <a:ea typeface="Arimo"/>
                          <a:cs typeface="Arimo"/>
                          <a:sym typeface="Arimo"/>
                        </a:rPr>
                        <a:t>Contoh : Pajak penjualan meningkat</a:t>
                      </a:r>
                      <a:endParaRPr sz="700"/>
                    </a:p>
                  </a:txBody>
                  <a:tcPr marL="45725" marR="45725" marT="60967" marB="60967"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C000"/>
                    </a:solidFill>
                  </a:tcPr>
                </a:tc>
              </a:tr>
            </a:tbl>
          </a:graphicData>
        </a:graphic>
      </p:graphicFrame>
    </p:spTree>
    <p:extLst>
      <p:ext uri="{BB962C8B-B14F-4D97-AF65-F5344CB8AC3E}">
        <p14:creationId xmlns:p14="http://schemas.microsoft.com/office/powerpoint/2010/main" val="887723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4"/>
          <p:cNvSpPr txBox="1"/>
          <p:nvPr/>
        </p:nvSpPr>
        <p:spPr>
          <a:xfrm>
            <a:off x="4132092" y="5550232"/>
            <a:ext cx="4228542" cy="1130181"/>
          </a:xfrm>
          <a:prstGeom prst="rect">
            <a:avLst/>
          </a:prstGeom>
          <a:noFill/>
          <a:ln>
            <a:noFill/>
          </a:ln>
        </p:spPr>
        <p:txBody>
          <a:bodyPr spcFirstLastPara="1" wrap="square" lIns="0" tIns="0" rIns="0" bIns="0" anchor="t" anchorCtr="0">
            <a:spAutoFit/>
          </a:bodyPr>
          <a:lstStyle/>
          <a:p>
            <a:pPr algn="ctr">
              <a:lnSpc>
                <a:spcPct val="108000"/>
              </a:lnSpc>
            </a:pPr>
            <a:r>
              <a:rPr lang="en-US" sz="3400">
                <a:solidFill>
                  <a:srgbClr val="00B0F0"/>
                </a:solidFill>
                <a:latin typeface="Bree Serif"/>
                <a:ea typeface="Bree Serif"/>
                <a:cs typeface="Bree Serif"/>
                <a:sym typeface="Bree Serif"/>
              </a:rPr>
              <a:t>Contoh Analisis SWOT </a:t>
            </a:r>
            <a:endParaRPr>
              <a:solidFill>
                <a:prstClr val="black"/>
              </a:solidFill>
            </a:endParaRPr>
          </a:p>
        </p:txBody>
      </p:sp>
      <p:sp>
        <p:nvSpPr>
          <p:cNvPr id="415" name="Google Shape;415;p14"/>
          <p:cNvSpPr txBox="1"/>
          <p:nvPr/>
        </p:nvSpPr>
        <p:spPr>
          <a:xfrm>
            <a:off x="3135386" y="5698187"/>
            <a:ext cx="573015" cy="221599"/>
          </a:xfrm>
          <a:prstGeom prst="rect">
            <a:avLst/>
          </a:prstGeom>
          <a:noFill/>
          <a:ln>
            <a:noFill/>
          </a:ln>
        </p:spPr>
        <p:txBody>
          <a:bodyPr spcFirstLastPara="1" wrap="square" lIns="0" tIns="0" rIns="0" bIns="0" anchor="t" anchorCtr="0">
            <a:spAutoFit/>
          </a:bodyPr>
          <a:lstStyle/>
          <a:p>
            <a:pPr algn="ctr">
              <a:lnSpc>
                <a:spcPct val="120000"/>
              </a:lnSpc>
            </a:pPr>
            <a:r>
              <a:rPr lang="en-US" sz="1200" dirty="0">
                <a:solidFill>
                  <a:srgbClr val="FFFFFF"/>
                </a:solidFill>
                <a:latin typeface="Bree Serif"/>
                <a:ea typeface="Bree Serif"/>
                <a:cs typeface="Bree Serif"/>
                <a:sym typeface="Bree Serif"/>
              </a:rPr>
              <a:t>STAT</a:t>
            </a:r>
            <a:endParaRPr dirty="0">
              <a:solidFill>
                <a:prstClr val="black"/>
              </a:solidFill>
            </a:endParaRPr>
          </a:p>
        </p:txBody>
      </p:sp>
      <p:sp>
        <p:nvSpPr>
          <p:cNvPr id="418" name="Google Shape;418;p14"/>
          <p:cNvSpPr/>
          <p:nvPr/>
        </p:nvSpPr>
        <p:spPr>
          <a:xfrm>
            <a:off x="1406016" y="1946865"/>
            <a:ext cx="440271" cy="1984381"/>
          </a:xfrm>
          <a:custGeom>
            <a:avLst/>
            <a:gdLst/>
            <a:ahLst/>
            <a:cxnLst/>
            <a:rect l="l" t="t" r="r" b="b"/>
            <a:pathLst>
              <a:path w="880541" h="2976572" extrusionOk="0">
                <a:moveTo>
                  <a:pt x="0" y="0"/>
                </a:moveTo>
                <a:lnTo>
                  <a:pt x="880541" y="0"/>
                </a:lnTo>
                <a:lnTo>
                  <a:pt x="880541" y="2976572"/>
                </a:lnTo>
                <a:lnTo>
                  <a:pt x="0" y="2976572"/>
                </a:lnTo>
                <a:lnTo>
                  <a:pt x="0" y="0"/>
                </a:lnTo>
                <a:close/>
              </a:path>
            </a:pathLst>
          </a:custGeom>
          <a:blipFill rotWithShape="1">
            <a:blip r:embed="rId3">
              <a:alphaModFix/>
            </a:blip>
            <a:stretch>
              <a:fillRect/>
            </a:stretch>
          </a:blipFill>
          <a:ln>
            <a:noFill/>
          </a:ln>
        </p:spPr>
      </p:sp>
      <p:sp>
        <p:nvSpPr>
          <p:cNvPr id="419" name="Google Shape;419;p14"/>
          <p:cNvSpPr/>
          <p:nvPr/>
        </p:nvSpPr>
        <p:spPr>
          <a:xfrm>
            <a:off x="1269140" y="137911"/>
            <a:ext cx="716729" cy="2212523"/>
          </a:xfrm>
          <a:custGeom>
            <a:avLst/>
            <a:gdLst/>
            <a:ahLst/>
            <a:cxnLst/>
            <a:rect l="l" t="t" r="r" b="b"/>
            <a:pathLst>
              <a:path w="1433458" h="3318784" extrusionOk="0">
                <a:moveTo>
                  <a:pt x="0" y="0"/>
                </a:moveTo>
                <a:lnTo>
                  <a:pt x="1433458" y="0"/>
                </a:lnTo>
                <a:lnTo>
                  <a:pt x="1433458" y="3318785"/>
                </a:lnTo>
                <a:lnTo>
                  <a:pt x="0" y="3318785"/>
                </a:lnTo>
                <a:lnTo>
                  <a:pt x="0" y="0"/>
                </a:lnTo>
                <a:close/>
              </a:path>
            </a:pathLst>
          </a:custGeom>
          <a:blipFill rotWithShape="1">
            <a:blip r:embed="rId4">
              <a:alphaModFix/>
            </a:blip>
            <a:stretch>
              <a:fillRect/>
            </a:stretch>
          </a:blipFill>
          <a:ln>
            <a:noFill/>
          </a:ln>
        </p:spPr>
      </p:sp>
      <p:grpSp>
        <p:nvGrpSpPr>
          <p:cNvPr id="420" name="Google Shape;420;p14"/>
          <p:cNvGrpSpPr/>
          <p:nvPr/>
        </p:nvGrpSpPr>
        <p:grpSpPr>
          <a:xfrm>
            <a:off x="1880569" y="4436878"/>
            <a:ext cx="325517" cy="434086"/>
            <a:chOff x="0" y="0"/>
            <a:chExt cx="868045" cy="868172"/>
          </a:xfrm>
        </p:grpSpPr>
        <p:sp>
          <p:nvSpPr>
            <p:cNvPr id="421" name="Google Shape;421;p14"/>
            <p:cNvSpPr/>
            <p:nvPr/>
          </p:nvSpPr>
          <p:spPr>
            <a:xfrm>
              <a:off x="4064" y="4064"/>
              <a:ext cx="859917" cy="859917"/>
            </a:xfrm>
            <a:custGeom>
              <a:avLst/>
              <a:gdLst/>
              <a:ahLst/>
              <a:cxnLst/>
              <a:rect l="l" t="t" r="r" b="b"/>
              <a:pathLst>
                <a:path w="859917" h="859917" extrusionOk="0">
                  <a:moveTo>
                    <a:pt x="0" y="430022"/>
                  </a:moveTo>
                  <a:cubicBezTo>
                    <a:pt x="0" y="192532"/>
                    <a:pt x="192532" y="0"/>
                    <a:pt x="430022" y="0"/>
                  </a:cubicBezTo>
                  <a:cubicBezTo>
                    <a:pt x="667512" y="0"/>
                    <a:pt x="859917" y="192532"/>
                    <a:pt x="859917" y="430022"/>
                  </a:cubicBezTo>
                  <a:cubicBezTo>
                    <a:pt x="859917" y="667512"/>
                    <a:pt x="667512" y="859917"/>
                    <a:pt x="430022" y="859917"/>
                  </a:cubicBezTo>
                  <a:cubicBezTo>
                    <a:pt x="192532" y="859917"/>
                    <a:pt x="0" y="667512"/>
                    <a:pt x="0" y="430022"/>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22" name="Google Shape;422;p14"/>
            <p:cNvSpPr/>
            <p:nvPr/>
          </p:nvSpPr>
          <p:spPr>
            <a:xfrm>
              <a:off x="0" y="0"/>
              <a:ext cx="868045" cy="868172"/>
            </a:xfrm>
            <a:custGeom>
              <a:avLst/>
              <a:gdLst/>
              <a:ahLst/>
              <a:cxnLst/>
              <a:rect l="l" t="t" r="r" b="b"/>
              <a:pathLst>
                <a:path w="868045" h="868172" extrusionOk="0">
                  <a:moveTo>
                    <a:pt x="0" y="434086"/>
                  </a:moveTo>
                  <a:cubicBezTo>
                    <a:pt x="0" y="194310"/>
                    <a:pt x="194310" y="0"/>
                    <a:pt x="434086" y="0"/>
                  </a:cubicBezTo>
                  <a:lnTo>
                    <a:pt x="434086" y="4064"/>
                  </a:lnTo>
                  <a:lnTo>
                    <a:pt x="434086" y="0"/>
                  </a:lnTo>
                  <a:cubicBezTo>
                    <a:pt x="673735" y="0"/>
                    <a:pt x="868045" y="194310"/>
                    <a:pt x="868045" y="434086"/>
                  </a:cubicBezTo>
                  <a:lnTo>
                    <a:pt x="863981" y="434086"/>
                  </a:lnTo>
                  <a:lnTo>
                    <a:pt x="868045" y="434086"/>
                  </a:lnTo>
                  <a:cubicBezTo>
                    <a:pt x="868045" y="673735"/>
                    <a:pt x="673735" y="868172"/>
                    <a:pt x="433959" y="868172"/>
                  </a:cubicBezTo>
                  <a:lnTo>
                    <a:pt x="433959" y="864108"/>
                  </a:lnTo>
                  <a:lnTo>
                    <a:pt x="433959" y="868172"/>
                  </a:lnTo>
                  <a:cubicBezTo>
                    <a:pt x="194310" y="868045"/>
                    <a:pt x="0" y="673735"/>
                    <a:pt x="0" y="434086"/>
                  </a:cubicBezTo>
                  <a:lnTo>
                    <a:pt x="4064" y="434086"/>
                  </a:lnTo>
                  <a:lnTo>
                    <a:pt x="7493" y="436245"/>
                  </a:lnTo>
                  <a:cubicBezTo>
                    <a:pt x="6477" y="437769"/>
                    <a:pt x="4699" y="438404"/>
                    <a:pt x="2921" y="437896"/>
                  </a:cubicBezTo>
                  <a:cubicBezTo>
                    <a:pt x="1143" y="437388"/>
                    <a:pt x="0" y="435864"/>
                    <a:pt x="0" y="434086"/>
                  </a:cubicBezTo>
                  <a:moveTo>
                    <a:pt x="8001" y="434086"/>
                  </a:moveTo>
                  <a:lnTo>
                    <a:pt x="4064" y="434086"/>
                  </a:lnTo>
                  <a:lnTo>
                    <a:pt x="635" y="431800"/>
                  </a:lnTo>
                  <a:cubicBezTo>
                    <a:pt x="1651" y="430276"/>
                    <a:pt x="3429" y="429641"/>
                    <a:pt x="5207" y="430149"/>
                  </a:cubicBezTo>
                  <a:cubicBezTo>
                    <a:pt x="6985" y="430657"/>
                    <a:pt x="8128" y="432181"/>
                    <a:pt x="8128" y="433959"/>
                  </a:cubicBezTo>
                  <a:cubicBezTo>
                    <a:pt x="8128" y="669163"/>
                    <a:pt x="198882" y="859917"/>
                    <a:pt x="434086" y="859917"/>
                  </a:cubicBezTo>
                  <a:cubicBezTo>
                    <a:pt x="669290" y="859917"/>
                    <a:pt x="860044" y="669290"/>
                    <a:pt x="860044" y="434086"/>
                  </a:cubicBezTo>
                  <a:cubicBezTo>
                    <a:pt x="860044" y="198882"/>
                    <a:pt x="669290" y="8001"/>
                    <a:pt x="434086" y="8001"/>
                  </a:cubicBezTo>
                  <a:lnTo>
                    <a:pt x="434086" y="4064"/>
                  </a:lnTo>
                  <a:lnTo>
                    <a:pt x="434086" y="8001"/>
                  </a:lnTo>
                  <a:cubicBezTo>
                    <a:pt x="198755" y="8001"/>
                    <a:pt x="8001" y="198755"/>
                    <a:pt x="8001" y="434086"/>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23" name="Google Shape;423;p14"/>
          <p:cNvGrpSpPr/>
          <p:nvPr/>
        </p:nvGrpSpPr>
        <p:grpSpPr>
          <a:xfrm>
            <a:off x="2037938" y="4185731"/>
            <a:ext cx="417291" cy="556387"/>
            <a:chOff x="0" y="0"/>
            <a:chExt cx="1112774" cy="1112774"/>
          </a:xfrm>
        </p:grpSpPr>
        <p:sp>
          <p:nvSpPr>
            <p:cNvPr id="424" name="Google Shape;424;p14"/>
            <p:cNvSpPr/>
            <p:nvPr/>
          </p:nvSpPr>
          <p:spPr>
            <a:xfrm>
              <a:off x="4064" y="4064"/>
              <a:ext cx="1104646" cy="1104646"/>
            </a:xfrm>
            <a:custGeom>
              <a:avLst/>
              <a:gdLst/>
              <a:ahLst/>
              <a:cxnLst/>
              <a:rect l="l" t="t" r="r" b="b"/>
              <a:pathLst>
                <a:path w="1104646" h="1104646" extrusionOk="0">
                  <a:moveTo>
                    <a:pt x="0" y="552323"/>
                  </a:moveTo>
                  <a:cubicBezTo>
                    <a:pt x="0" y="247269"/>
                    <a:pt x="247269" y="0"/>
                    <a:pt x="552323" y="0"/>
                  </a:cubicBezTo>
                  <a:cubicBezTo>
                    <a:pt x="857377" y="0"/>
                    <a:pt x="1104646" y="247269"/>
                    <a:pt x="1104646" y="552323"/>
                  </a:cubicBezTo>
                  <a:cubicBezTo>
                    <a:pt x="1104646" y="857377"/>
                    <a:pt x="857377" y="1104646"/>
                    <a:pt x="552323" y="1104646"/>
                  </a:cubicBezTo>
                  <a:cubicBezTo>
                    <a:pt x="247269" y="1104646"/>
                    <a:pt x="0" y="857377"/>
                    <a:pt x="0" y="552323"/>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25" name="Google Shape;425;p14"/>
            <p:cNvSpPr/>
            <p:nvPr/>
          </p:nvSpPr>
          <p:spPr>
            <a:xfrm>
              <a:off x="0" y="0"/>
              <a:ext cx="1112774" cy="1112774"/>
            </a:xfrm>
            <a:custGeom>
              <a:avLst/>
              <a:gdLst/>
              <a:ahLst/>
              <a:cxnLst/>
              <a:rect l="l" t="t" r="r" b="b"/>
              <a:pathLst>
                <a:path w="1112774" h="1112774" extrusionOk="0">
                  <a:moveTo>
                    <a:pt x="0" y="556387"/>
                  </a:moveTo>
                  <a:cubicBezTo>
                    <a:pt x="0" y="249047"/>
                    <a:pt x="249047" y="0"/>
                    <a:pt x="556387" y="0"/>
                  </a:cubicBezTo>
                  <a:lnTo>
                    <a:pt x="556387" y="4064"/>
                  </a:lnTo>
                  <a:lnTo>
                    <a:pt x="556387" y="0"/>
                  </a:lnTo>
                  <a:cubicBezTo>
                    <a:pt x="863600" y="0"/>
                    <a:pt x="1112774" y="249047"/>
                    <a:pt x="1112774" y="556387"/>
                  </a:cubicBezTo>
                  <a:lnTo>
                    <a:pt x="1108710" y="556387"/>
                  </a:lnTo>
                  <a:lnTo>
                    <a:pt x="1112774" y="556387"/>
                  </a:lnTo>
                  <a:cubicBezTo>
                    <a:pt x="1112774" y="863600"/>
                    <a:pt x="863600" y="1112774"/>
                    <a:pt x="556387" y="1112774"/>
                  </a:cubicBezTo>
                  <a:lnTo>
                    <a:pt x="556387" y="1108710"/>
                  </a:lnTo>
                  <a:lnTo>
                    <a:pt x="556387" y="1112774"/>
                  </a:lnTo>
                  <a:cubicBezTo>
                    <a:pt x="249047" y="1112774"/>
                    <a:pt x="0" y="863600"/>
                    <a:pt x="0" y="556387"/>
                  </a:cubicBezTo>
                  <a:lnTo>
                    <a:pt x="4064" y="556387"/>
                  </a:lnTo>
                  <a:lnTo>
                    <a:pt x="8001" y="556387"/>
                  </a:lnTo>
                  <a:lnTo>
                    <a:pt x="4064" y="556387"/>
                  </a:lnTo>
                  <a:lnTo>
                    <a:pt x="0" y="556387"/>
                  </a:lnTo>
                  <a:moveTo>
                    <a:pt x="8001" y="556387"/>
                  </a:moveTo>
                  <a:cubicBezTo>
                    <a:pt x="8001" y="558673"/>
                    <a:pt x="6223" y="560451"/>
                    <a:pt x="3937" y="560451"/>
                  </a:cubicBezTo>
                  <a:cubicBezTo>
                    <a:pt x="1651" y="560451"/>
                    <a:pt x="0" y="558546"/>
                    <a:pt x="0" y="556387"/>
                  </a:cubicBezTo>
                  <a:cubicBezTo>
                    <a:pt x="0" y="554228"/>
                    <a:pt x="1778" y="552323"/>
                    <a:pt x="4064" y="552323"/>
                  </a:cubicBezTo>
                  <a:cubicBezTo>
                    <a:pt x="6350" y="552323"/>
                    <a:pt x="8128" y="554101"/>
                    <a:pt x="8128" y="556387"/>
                  </a:cubicBezTo>
                  <a:cubicBezTo>
                    <a:pt x="8128" y="859155"/>
                    <a:pt x="253619" y="1104646"/>
                    <a:pt x="556387" y="1104646"/>
                  </a:cubicBezTo>
                  <a:cubicBezTo>
                    <a:pt x="859155" y="1104646"/>
                    <a:pt x="1104646" y="859155"/>
                    <a:pt x="1104646" y="556387"/>
                  </a:cubicBezTo>
                  <a:cubicBezTo>
                    <a:pt x="1104646" y="253619"/>
                    <a:pt x="859155" y="8001"/>
                    <a:pt x="556387" y="8001"/>
                  </a:cubicBezTo>
                  <a:lnTo>
                    <a:pt x="556387" y="4064"/>
                  </a:lnTo>
                  <a:lnTo>
                    <a:pt x="556387" y="8001"/>
                  </a:lnTo>
                  <a:cubicBezTo>
                    <a:pt x="253492" y="8001"/>
                    <a:pt x="8001" y="253492"/>
                    <a:pt x="8001" y="556387"/>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26" name="Google Shape;426;p14"/>
          <p:cNvGrpSpPr/>
          <p:nvPr/>
        </p:nvGrpSpPr>
        <p:grpSpPr>
          <a:xfrm>
            <a:off x="2389894" y="4315551"/>
            <a:ext cx="384334" cy="512445"/>
            <a:chOff x="0" y="0"/>
            <a:chExt cx="1024890" cy="1024890"/>
          </a:xfrm>
        </p:grpSpPr>
        <p:sp>
          <p:nvSpPr>
            <p:cNvPr id="427" name="Google Shape;427;p14"/>
            <p:cNvSpPr/>
            <p:nvPr/>
          </p:nvSpPr>
          <p:spPr>
            <a:xfrm>
              <a:off x="4064" y="4064"/>
              <a:ext cx="1016889" cy="1016889"/>
            </a:xfrm>
            <a:custGeom>
              <a:avLst/>
              <a:gdLst/>
              <a:ahLst/>
              <a:cxnLst/>
              <a:rect l="l" t="t" r="r" b="b"/>
              <a:pathLst>
                <a:path w="1016889" h="1016889" extrusionOk="0">
                  <a:moveTo>
                    <a:pt x="0" y="508381"/>
                  </a:moveTo>
                  <a:cubicBezTo>
                    <a:pt x="0" y="227584"/>
                    <a:pt x="227584" y="0"/>
                    <a:pt x="508381" y="0"/>
                  </a:cubicBezTo>
                  <a:cubicBezTo>
                    <a:pt x="789178" y="0"/>
                    <a:pt x="1016889" y="227584"/>
                    <a:pt x="1016889" y="508381"/>
                  </a:cubicBezTo>
                  <a:cubicBezTo>
                    <a:pt x="1016889" y="789178"/>
                    <a:pt x="789178" y="1016889"/>
                    <a:pt x="508381" y="1016889"/>
                  </a:cubicBezTo>
                  <a:cubicBezTo>
                    <a:pt x="227584" y="1016889"/>
                    <a:pt x="0" y="789178"/>
                    <a:pt x="0" y="508381"/>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28" name="Google Shape;428;p14"/>
            <p:cNvSpPr/>
            <p:nvPr/>
          </p:nvSpPr>
          <p:spPr>
            <a:xfrm>
              <a:off x="0" y="0"/>
              <a:ext cx="1024890" cy="1024890"/>
            </a:xfrm>
            <a:custGeom>
              <a:avLst/>
              <a:gdLst/>
              <a:ahLst/>
              <a:cxnLst/>
              <a:rect l="l" t="t" r="r" b="b"/>
              <a:pathLst>
                <a:path w="1024890" h="1024890" extrusionOk="0">
                  <a:moveTo>
                    <a:pt x="0" y="512445"/>
                  </a:moveTo>
                  <a:cubicBezTo>
                    <a:pt x="0" y="229489"/>
                    <a:pt x="229489" y="0"/>
                    <a:pt x="512445" y="0"/>
                  </a:cubicBezTo>
                  <a:lnTo>
                    <a:pt x="512445" y="4064"/>
                  </a:lnTo>
                  <a:lnTo>
                    <a:pt x="512445" y="0"/>
                  </a:lnTo>
                  <a:cubicBezTo>
                    <a:pt x="795528" y="0"/>
                    <a:pt x="1024890" y="229489"/>
                    <a:pt x="1024890" y="512445"/>
                  </a:cubicBezTo>
                  <a:lnTo>
                    <a:pt x="1020826" y="512445"/>
                  </a:lnTo>
                  <a:lnTo>
                    <a:pt x="1024890" y="512445"/>
                  </a:lnTo>
                  <a:cubicBezTo>
                    <a:pt x="1024890" y="795528"/>
                    <a:pt x="795401" y="1024890"/>
                    <a:pt x="512445" y="1024890"/>
                  </a:cubicBezTo>
                  <a:lnTo>
                    <a:pt x="512445" y="1020826"/>
                  </a:lnTo>
                  <a:lnTo>
                    <a:pt x="512445" y="1024890"/>
                  </a:lnTo>
                  <a:cubicBezTo>
                    <a:pt x="229489" y="1024890"/>
                    <a:pt x="0" y="795528"/>
                    <a:pt x="0" y="512445"/>
                  </a:cubicBezTo>
                  <a:lnTo>
                    <a:pt x="4064" y="512445"/>
                  </a:lnTo>
                  <a:lnTo>
                    <a:pt x="8001" y="512445"/>
                  </a:lnTo>
                  <a:lnTo>
                    <a:pt x="4064" y="512445"/>
                  </a:lnTo>
                  <a:lnTo>
                    <a:pt x="0" y="512445"/>
                  </a:lnTo>
                  <a:moveTo>
                    <a:pt x="8001" y="512445"/>
                  </a:moveTo>
                  <a:cubicBezTo>
                    <a:pt x="8001" y="514731"/>
                    <a:pt x="6223" y="516509"/>
                    <a:pt x="3937" y="516509"/>
                  </a:cubicBezTo>
                  <a:cubicBezTo>
                    <a:pt x="1651" y="516509"/>
                    <a:pt x="0" y="514731"/>
                    <a:pt x="0" y="512445"/>
                  </a:cubicBezTo>
                  <a:cubicBezTo>
                    <a:pt x="0" y="510159"/>
                    <a:pt x="1778" y="508381"/>
                    <a:pt x="4064" y="508381"/>
                  </a:cubicBezTo>
                  <a:cubicBezTo>
                    <a:pt x="6350" y="508381"/>
                    <a:pt x="8128" y="510159"/>
                    <a:pt x="8128" y="512445"/>
                  </a:cubicBezTo>
                  <a:cubicBezTo>
                    <a:pt x="8128" y="790956"/>
                    <a:pt x="233934" y="1016889"/>
                    <a:pt x="512572" y="1016889"/>
                  </a:cubicBezTo>
                  <a:cubicBezTo>
                    <a:pt x="791210" y="1016889"/>
                    <a:pt x="1016889" y="791083"/>
                    <a:pt x="1016889" y="512445"/>
                  </a:cubicBezTo>
                  <a:cubicBezTo>
                    <a:pt x="1016889" y="233807"/>
                    <a:pt x="791083" y="8001"/>
                    <a:pt x="512445" y="8001"/>
                  </a:cubicBezTo>
                  <a:lnTo>
                    <a:pt x="512445" y="4064"/>
                  </a:lnTo>
                  <a:lnTo>
                    <a:pt x="512445" y="8001"/>
                  </a:lnTo>
                  <a:cubicBezTo>
                    <a:pt x="233934" y="8001"/>
                    <a:pt x="8001" y="233934"/>
                    <a:pt x="8001" y="512445"/>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29" name="Google Shape;429;p14"/>
          <p:cNvGrpSpPr/>
          <p:nvPr/>
        </p:nvGrpSpPr>
        <p:grpSpPr>
          <a:xfrm>
            <a:off x="2673863" y="4277019"/>
            <a:ext cx="384334" cy="512445"/>
            <a:chOff x="0" y="0"/>
            <a:chExt cx="1024890" cy="1024890"/>
          </a:xfrm>
        </p:grpSpPr>
        <p:sp>
          <p:nvSpPr>
            <p:cNvPr id="430" name="Google Shape;430;p14"/>
            <p:cNvSpPr/>
            <p:nvPr/>
          </p:nvSpPr>
          <p:spPr>
            <a:xfrm>
              <a:off x="4064" y="4064"/>
              <a:ext cx="1016889" cy="1016889"/>
            </a:xfrm>
            <a:custGeom>
              <a:avLst/>
              <a:gdLst/>
              <a:ahLst/>
              <a:cxnLst/>
              <a:rect l="l" t="t" r="r" b="b"/>
              <a:pathLst>
                <a:path w="1016889" h="1016889" extrusionOk="0">
                  <a:moveTo>
                    <a:pt x="0" y="508381"/>
                  </a:moveTo>
                  <a:cubicBezTo>
                    <a:pt x="0" y="227584"/>
                    <a:pt x="227584" y="0"/>
                    <a:pt x="508381" y="0"/>
                  </a:cubicBezTo>
                  <a:cubicBezTo>
                    <a:pt x="789178" y="0"/>
                    <a:pt x="1016889" y="227584"/>
                    <a:pt x="1016889" y="508381"/>
                  </a:cubicBezTo>
                  <a:cubicBezTo>
                    <a:pt x="1016889" y="789178"/>
                    <a:pt x="789178" y="1016889"/>
                    <a:pt x="508381" y="1016889"/>
                  </a:cubicBezTo>
                  <a:cubicBezTo>
                    <a:pt x="227584" y="1016889"/>
                    <a:pt x="0" y="789178"/>
                    <a:pt x="0" y="508381"/>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31" name="Google Shape;431;p14"/>
            <p:cNvSpPr/>
            <p:nvPr/>
          </p:nvSpPr>
          <p:spPr>
            <a:xfrm>
              <a:off x="0" y="0"/>
              <a:ext cx="1024890" cy="1024890"/>
            </a:xfrm>
            <a:custGeom>
              <a:avLst/>
              <a:gdLst/>
              <a:ahLst/>
              <a:cxnLst/>
              <a:rect l="l" t="t" r="r" b="b"/>
              <a:pathLst>
                <a:path w="1024890" h="1024890" extrusionOk="0">
                  <a:moveTo>
                    <a:pt x="0" y="512445"/>
                  </a:moveTo>
                  <a:cubicBezTo>
                    <a:pt x="0" y="229489"/>
                    <a:pt x="229489" y="0"/>
                    <a:pt x="512445" y="0"/>
                  </a:cubicBezTo>
                  <a:lnTo>
                    <a:pt x="512445" y="4064"/>
                  </a:lnTo>
                  <a:lnTo>
                    <a:pt x="512445" y="0"/>
                  </a:lnTo>
                  <a:cubicBezTo>
                    <a:pt x="795528" y="0"/>
                    <a:pt x="1024890" y="229489"/>
                    <a:pt x="1024890" y="512445"/>
                  </a:cubicBezTo>
                  <a:lnTo>
                    <a:pt x="1020826" y="512445"/>
                  </a:lnTo>
                  <a:lnTo>
                    <a:pt x="1024890" y="512445"/>
                  </a:lnTo>
                  <a:cubicBezTo>
                    <a:pt x="1024890" y="795528"/>
                    <a:pt x="795401" y="1024890"/>
                    <a:pt x="512445" y="1024890"/>
                  </a:cubicBezTo>
                  <a:lnTo>
                    <a:pt x="512445" y="1020826"/>
                  </a:lnTo>
                  <a:lnTo>
                    <a:pt x="512445" y="1024890"/>
                  </a:lnTo>
                  <a:cubicBezTo>
                    <a:pt x="229489" y="1024890"/>
                    <a:pt x="0" y="795528"/>
                    <a:pt x="0" y="512445"/>
                  </a:cubicBezTo>
                  <a:lnTo>
                    <a:pt x="4064" y="512445"/>
                  </a:lnTo>
                  <a:lnTo>
                    <a:pt x="8001" y="512445"/>
                  </a:lnTo>
                  <a:lnTo>
                    <a:pt x="4064" y="512445"/>
                  </a:lnTo>
                  <a:lnTo>
                    <a:pt x="0" y="512445"/>
                  </a:lnTo>
                  <a:moveTo>
                    <a:pt x="8001" y="512445"/>
                  </a:moveTo>
                  <a:cubicBezTo>
                    <a:pt x="8001" y="514731"/>
                    <a:pt x="6223" y="516509"/>
                    <a:pt x="3937" y="516509"/>
                  </a:cubicBezTo>
                  <a:cubicBezTo>
                    <a:pt x="1651" y="516509"/>
                    <a:pt x="0" y="514731"/>
                    <a:pt x="0" y="512445"/>
                  </a:cubicBezTo>
                  <a:cubicBezTo>
                    <a:pt x="0" y="510159"/>
                    <a:pt x="1778" y="508381"/>
                    <a:pt x="4064" y="508381"/>
                  </a:cubicBezTo>
                  <a:cubicBezTo>
                    <a:pt x="6350" y="508381"/>
                    <a:pt x="8128" y="510159"/>
                    <a:pt x="8128" y="512445"/>
                  </a:cubicBezTo>
                  <a:cubicBezTo>
                    <a:pt x="8128" y="790956"/>
                    <a:pt x="233934" y="1016889"/>
                    <a:pt x="512572" y="1016889"/>
                  </a:cubicBezTo>
                  <a:cubicBezTo>
                    <a:pt x="791210" y="1016889"/>
                    <a:pt x="1016889" y="791083"/>
                    <a:pt x="1016889" y="512445"/>
                  </a:cubicBezTo>
                  <a:cubicBezTo>
                    <a:pt x="1016889" y="233807"/>
                    <a:pt x="791083" y="8001"/>
                    <a:pt x="512445" y="8001"/>
                  </a:cubicBezTo>
                  <a:lnTo>
                    <a:pt x="512445" y="4064"/>
                  </a:lnTo>
                  <a:lnTo>
                    <a:pt x="512445" y="8001"/>
                  </a:lnTo>
                  <a:cubicBezTo>
                    <a:pt x="233934" y="8001"/>
                    <a:pt x="8001" y="233934"/>
                    <a:pt x="8001" y="512445"/>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32" name="Google Shape;432;p14"/>
          <p:cNvGrpSpPr/>
          <p:nvPr/>
        </p:nvGrpSpPr>
        <p:grpSpPr>
          <a:xfrm>
            <a:off x="795999" y="4010733"/>
            <a:ext cx="447961" cy="597281"/>
            <a:chOff x="0" y="0"/>
            <a:chExt cx="1194562" cy="1194562"/>
          </a:xfrm>
        </p:grpSpPr>
        <p:sp>
          <p:nvSpPr>
            <p:cNvPr id="433" name="Google Shape;433;p14"/>
            <p:cNvSpPr/>
            <p:nvPr/>
          </p:nvSpPr>
          <p:spPr>
            <a:xfrm>
              <a:off x="4064" y="4064"/>
              <a:ext cx="1186434" cy="1186434"/>
            </a:xfrm>
            <a:custGeom>
              <a:avLst/>
              <a:gdLst/>
              <a:ahLst/>
              <a:cxnLst/>
              <a:rect l="l" t="t" r="r" b="b"/>
              <a:pathLst>
                <a:path w="1186434" h="1186434" extrusionOk="0">
                  <a:moveTo>
                    <a:pt x="0" y="593217"/>
                  </a:moveTo>
                  <a:cubicBezTo>
                    <a:pt x="0" y="265557"/>
                    <a:pt x="265557" y="0"/>
                    <a:pt x="593217" y="0"/>
                  </a:cubicBezTo>
                  <a:cubicBezTo>
                    <a:pt x="920877" y="0"/>
                    <a:pt x="1186434" y="265557"/>
                    <a:pt x="1186434" y="593217"/>
                  </a:cubicBezTo>
                  <a:cubicBezTo>
                    <a:pt x="1186434" y="920877"/>
                    <a:pt x="920877" y="1186434"/>
                    <a:pt x="593217" y="1186434"/>
                  </a:cubicBezTo>
                  <a:cubicBezTo>
                    <a:pt x="265557" y="1186434"/>
                    <a:pt x="0" y="920877"/>
                    <a:pt x="0" y="593217"/>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34" name="Google Shape;434;p14"/>
            <p:cNvSpPr/>
            <p:nvPr/>
          </p:nvSpPr>
          <p:spPr>
            <a:xfrm>
              <a:off x="0" y="0"/>
              <a:ext cx="1194562" cy="1194562"/>
            </a:xfrm>
            <a:custGeom>
              <a:avLst/>
              <a:gdLst/>
              <a:ahLst/>
              <a:cxnLst/>
              <a:rect l="l" t="t" r="r" b="b"/>
              <a:pathLst>
                <a:path w="1194562" h="1194562" extrusionOk="0">
                  <a:moveTo>
                    <a:pt x="0" y="597281"/>
                  </a:moveTo>
                  <a:cubicBezTo>
                    <a:pt x="0" y="267462"/>
                    <a:pt x="267462" y="0"/>
                    <a:pt x="597281" y="0"/>
                  </a:cubicBezTo>
                  <a:lnTo>
                    <a:pt x="597281" y="4064"/>
                  </a:lnTo>
                  <a:lnTo>
                    <a:pt x="597281" y="0"/>
                  </a:lnTo>
                  <a:cubicBezTo>
                    <a:pt x="927227" y="0"/>
                    <a:pt x="1194562" y="267462"/>
                    <a:pt x="1194562" y="597281"/>
                  </a:cubicBezTo>
                  <a:lnTo>
                    <a:pt x="1190498" y="597281"/>
                  </a:lnTo>
                  <a:lnTo>
                    <a:pt x="1194562" y="597281"/>
                  </a:lnTo>
                  <a:cubicBezTo>
                    <a:pt x="1194562" y="927100"/>
                    <a:pt x="927100" y="1194562"/>
                    <a:pt x="597281" y="1194562"/>
                  </a:cubicBezTo>
                  <a:lnTo>
                    <a:pt x="597281" y="1190498"/>
                  </a:lnTo>
                  <a:lnTo>
                    <a:pt x="597281" y="1194562"/>
                  </a:lnTo>
                  <a:cubicBezTo>
                    <a:pt x="267462" y="1194562"/>
                    <a:pt x="0" y="927227"/>
                    <a:pt x="0" y="597281"/>
                  </a:cubicBezTo>
                  <a:lnTo>
                    <a:pt x="4064" y="597281"/>
                  </a:lnTo>
                  <a:lnTo>
                    <a:pt x="8001" y="597281"/>
                  </a:lnTo>
                  <a:lnTo>
                    <a:pt x="4064" y="597281"/>
                  </a:lnTo>
                  <a:lnTo>
                    <a:pt x="0" y="597281"/>
                  </a:lnTo>
                  <a:moveTo>
                    <a:pt x="8001" y="597281"/>
                  </a:moveTo>
                  <a:cubicBezTo>
                    <a:pt x="8001" y="599567"/>
                    <a:pt x="6223" y="601345"/>
                    <a:pt x="3937" y="601345"/>
                  </a:cubicBezTo>
                  <a:cubicBezTo>
                    <a:pt x="1651" y="601345"/>
                    <a:pt x="0" y="599567"/>
                    <a:pt x="0" y="597281"/>
                  </a:cubicBezTo>
                  <a:cubicBezTo>
                    <a:pt x="0" y="594995"/>
                    <a:pt x="1778" y="593217"/>
                    <a:pt x="4064" y="593217"/>
                  </a:cubicBezTo>
                  <a:cubicBezTo>
                    <a:pt x="6350" y="593217"/>
                    <a:pt x="8128" y="594995"/>
                    <a:pt x="8128" y="597281"/>
                  </a:cubicBezTo>
                  <a:cubicBezTo>
                    <a:pt x="8128" y="922655"/>
                    <a:pt x="271907" y="1186561"/>
                    <a:pt x="597408" y="1186561"/>
                  </a:cubicBezTo>
                  <a:cubicBezTo>
                    <a:pt x="922909" y="1186561"/>
                    <a:pt x="1186688" y="922782"/>
                    <a:pt x="1186688" y="597281"/>
                  </a:cubicBezTo>
                  <a:cubicBezTo>
                    <a:pt x="1186688" y="271780"/>
                    <a:pt x="922655" y="8001"/>
                    <a:pt x="597281" y="8001"/>
                  </a:cubicBezTo>
                  <a:lnTo>
                    <a:pt x="597281" y="4064"/>
                  </a:lnTo>
                  <a:lnTo>
                    <a:pt x="597281" y="8001"/>
                  </a:lnTo>
                  <a:cubicBezTo>
                    <a:pt x="271907" y="8001"/>
                    <a:pt x="8001" y="271907"/>
                    <a:pt x="8001" y="597281"/>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35" name="Google Shape;435;p14"/>
          <p:cNvGrpSpPr/>
          <p:nvPr/>
        </p:nvGrpSpPr>
        <p:grpSpPr>
          <a:xfrm>
            <a:off x="1169819" y="4042836"/>
            <a:ext cx="327898" cy="437197"/>
            <a:chOff x="0" y="0"/>
            <a:chExt cx="874395" cy="874395"/>
          </a:xfrm>
        </p:grpSpPr>
        <p:sp>
          <p:nvSpPr>
            <p:cNvPr id="436" name="Google Shape;436;p14"/>
            <p:cNvSpPr/>
            <p:nvPr/>
          </p:nvSpPr>
          <p:spPr>
            <a:xfrm>
              <a:off x="4064" y="4064"/>
              <a:ext cx="866267" cy="866267"/>
            </a:xfrm>
            <a:custGeom>
              <a:avLst/>
              <a:gdLst/>
              <a:ahLst/>
              <a:cxnLst/>
              <a:rect l="l" t="t" r="r" b="b"/>
              <a:pathLst>
                <a:path w="866267" h="866267" extrusionOk="0">
                  <a:moveTo>
                    <a:pt x="0" y="433070"/>
                  </a:moveTo>
                  <a:cubicBezTo>
                    <a:pt x="0" y="193929"/>
                    <a:pt x="193929" y="0"/>
                    <a:pt x="433070" y="0"/>
                  </a:cubicBezTo>
                  <a:cubicBezTo>
                    <a:pt x="672211" y="0"/>
                    <a:pt x="866267" y="193929"/>
                    <a:pt x="866267" y="433070"/>
                  </a:cubicBezTo>
                  <a:cubicBezTo>
                    <a:pt x="866267" y="672211"/>
                    <a:pt x="672338" y="866267"/>
                    <a:pt x="433070" y="866267"/>
                  </a:cubicBezTo>
                  <a:cubicBezTo>
                    <a:pt x="193802" y="866267"/>
                    <a:pt x="0" y="672338"/>
                    <a:pt x="0" y="433070"/>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37" name="Google Shape;437;p14"/>
            <p:cNvSpPr/>
            <p:nvPr/>
          </p:nvSpPr>
          <p:spPr>
            <a:xfrm>
              <a:off x="0" y="0"/>
              <a:ext cx="874395" cy="874395"/>
            </a:xfrm>
            <a:custGeom>
              <a:avLst/>
              <a:gdLst/>
              <a:ahLst/>
              <a:cxnLst/>
              <a:rect l="l" t="t" r="r" b="b"/>
              <a:pathLst>
                <a:path w="874395" h="874395" extrusionOk="0">
                  <a:moveTo>
                    <a:pt x="0" y="437134"/>
                  </a:moveTo>
                  <a:cubicBezTo>
                    <a:pt x="0" y="195707"/>
                    <a:pt x="195707" y="0"/>
                    <a:pt x="437134" y="0"/>
                  </a:cubicBezTo>
                  <a:lnTo>
                    <a:pt x="437134" y="4064"/>
                  </a:lnTo>
                  <a:lnTo>
                    <a:pt x="437134" y="0"/>
                  </a:lnTo>
                  <a:cubicBezTo>
                    <a:pt x="678688" y="0"/>
                    <a:pt x="874395" y="195707"/>
                    <a:pt x="874395" y="437134"/>
                  </a:cubicBezTo>
                  <a:lnTo>
                    <a:pt x="870331" y="437134"/>
                  </a:lnTo>
                  <a:lnTo>
                    <a:pt x="874395" y="437134"/>
                  </a:lnTo>
                  <a:cubicBezTo>
                    <a:pt x="874395" y="678561"/>
                    <a:pt x="678688" y="874268"/>
                    <a:pt x="437261" y="874268"/>
                  </a:cubicBezTo>
                  <a:lnTo>
                    <a:pt x="437261" y="870204"/>
                  </a:lnTo>
                  <a:lnTo>
                    <a:pt x="437261" y="874268"/>
                  </a:lnTo>
                  <a:cubicBezTo>
                    <a:pt x="195707" y="874395"/>
                    <a:pt x="0" y="678688"/>
                    <a:pt x="0" y="437134"/>
                  </a:cubicBezTo>
                  <a:lnTo>
                    <a:pt x="4064" y="437134"/>
                  </a:lnTo>
                  <a:lnTo>
                    <a:pt x="7493" y="439293"/>
                  </a:lnTo>
                  <a:cubicBezTo>
                    <a:pt x="6477" y="440817"/>
                    <a:pt x="4699" y="441452"/>
                    <a:pt x="2921" y="440944"/>
                  </a:cubicBezTo>
                  <a:cubicBezTo>
                    <a:pt x="1143" y="440436"/>
                    <a:pt x="0" y="438912"/>
                    <a:pt x="0" y="437134"/>
                  </a:cubicBezTo>
                  <a:moveTo>
                    <a:pt x="8001" y="437134"/>
                  </a:moveTo>
                  <a:lnTo>
                    <a:pt x="4064" y="437134"/>
                  </a:lnTo>
                  <a:lnTo>
                    <a:pt x="635" y="434975"/>
                  </a:lnTo>
                  <a:cubicBezTo>
                    <a:pt x="1651" y="433451"/>
                    <a:pt x="3429" y="432816"/>
                    <a:pt x="5207" y="433324"/>
                  </a:cubicBezTo>
                  <a:cubicBezTo>
                    <a:pt x="6985" y="433832"/>
                    <a:pt x="8128" y="435356"/>
                    <a:pt x="8128" y="437134"/>
                  </a:cubicBezTo>
                  <a:cubicBezTo>
                    <a:pt x="8128" y="674116"/>
                    <a:pt x="200279" y="866267"/>
                    <a:pt x="437261" y="866267"/>
                  </a:cubicBezTo>
                  <a:cubicBezTo>
                    <a:pt x="674243" y="866267"/>
                    <a:pt x="866267" y="674116"/>
                    <a:pt x="866267" y="437134"/>
                  </a:cubicBezTo>
                  <a:cubicBezTo>
                    <a:pt x="866267" y="200152"/>
                    <a:pt x="674116" y="8001"/>
                    <a:pt x="437134" y="8001"/>
                  </a:cubicBezTo>
                  <a:lnTo>
                    <a:pt x="437134" y="4064"/>
                  </a:lnTo>
                  <a:lnTo>
                    <a:pt x="437134" y="8001"/>
                  </a:lnTo>
                  <a:cubicBezTo>
                    <a:pt x="200152" y="8001"/>
                    <a:pt x="8001" y="200152"/>
                    <a:pt x="8001" y="437134"/>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38" name="Google Shape;438;p14"/>
          <p:cNvGrpSpPr/>
          <p:nvPr/>
        </p:nvGrpSpPr>
        <p:grpSpPr>
          <a:xfrm>
            <a:off x="1386211" y="4222520"/>
            <a:ext cx="392430" cy="523240"/>
            <a:chOff x="0" y="0"/>
            <a:chExt cx="1046480" cy="1046480"/>
          </a:xfrm>
        </p:grpSpPr>
        <p:sp>
          <p:nvSpPr>
            <p:cNvPr id="439" name="Google Shape;439;p14"/>
            <p:cNvSpPr/>
            <p:nvPr/>
          </p:nvSpPr>
          <p:spPr>
            <a:xfrm>
              <a:off x="4064" y="4064"/>
              <a:ext cx="1038352" cy="1038352"/>
            </a:xfrm>
            <a:custGeom>
              <a:avLst/>
              <a:gdLst/>
              <a:ahLst/>
              <a:cxnLst/>
              <a:rect l="l" t="t" r="r" b="b"/>
              <a:pathLst>
                <a:path w="1038352" h="1038352" extrusionOk="0">
                  <a:moveTo>
                    <a:pt x="0" y="519176"/>
                  </a:moveTo>
                  <a:cubicBezTo>
                    <a:pt x="0" y="232410"/>
                    <a:pt x="232410" y="0"/>
                    <a:pt x="519176" y="0"/>
                  </a:cubicBezTo>
                  <a:cubicBezTo>
                    <a:pt x="805942" y="0"/>
                    <a:pt x="1038352" y="232410"/>
                    <a:pt x="1038352" y="519176"/>
                  </a:cubicBezTo>
                  <a:cubicBezTo>
                    <a:pt x="1038352" y="805942"/>
                    <a:pt x="805815" y="1038352"/>
                    <a:pt x="519176" y="1038352"/>
                  </a:cubicBezTo>
                  <a:cubicBezTo>
                    <a:pt x="232537" y="1038352"/>
                    <a:pt x="0" y="805815"/>
                    <a:pt x="0" y="519176"/>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40" name="Google Shape;440;p14"/>
            <p:cNvSpPr/>
            <p:nvPr/>
          </p:nvSpPr>
          <p:spPr>
            <a:xfrm>
              <a:off x="0" y="0"/>
              <a:ext cx="1046480" cy="1046480"/>
            </a:xfrm>
            <a:custGeom>
              <a:avLst/>
              <a:gdLst/>
              <a:ahLst/>
              <a:cxnLst/>
              <a:rect l="l" t="t" r="r" b="b"/>
              <a:pathLst>
                <a:path w="1046480" h="1046480" extrusionOk="0">
                  <a:moveTo>
                    <a:pt x="0" y="523240"/>
                  </a:moveTo>
                  <a:cubicBezTo>
                    <a:pt x="0" y="234188"/>
                    <a:pt x="234188" y="0"/>
                    <a:pt x="523240" y="0"/>
                  </a:cubicBezTo>
                  <a:lnTo>
                    <a:pt x="523240" y="4064"/>
                  </a:lnTo>
                  <a:lnTo>
                    <a:pt x="523240" y="0"/>
                  </a:lnTo>
                  <a:cubicBezTo>
                    <a:pt x="812165" y="0"/>
                    <a:pt x="1046480" y="234188"/>
                    <a:pt x="1046480" y="523240"/>
                  </a:cubicBezTo>
                  <a:lnTo>
                    <a:pt x="1042416" y="523240"/>
                  </a:lnTo>
                  <a:lnTo>
                    <a:pt x="1046480" y="523240"/>
                  </a:lnTo>
                  <a:cubicBezTo>
                    <a:pt x="1046480" y="812165"/>
                    <a:pt x="812292" y="1046480"/>
                    <a:pt x="523240" y="1046480"/>
                  </a:cubicBezTo>
                  <a:lnTo>
                    <a:pt x="523240" y="1042416"/>
                  </a:lnTo>
                  <a:lnTo>
                    <a:pt x="523240" y="1046480"/>
                  </a:lnTo>
                  <a:cubicBezTo>
                    <a:pt x="234188" y="1046353"/>
                    <a:pt x="0" y="812165"/>
                    <a:pt x="0" y="523240"/>
                  </a:cubicBezTo>
                  <a:lnTo>
                    <a:pt x="4064" y="523240"/>
                  </a:lnTo>
                  <a:lnTo>
                    <a:pt x="8001" y="523240"/>
                  </a:lnTo>
                  <a:lnTo>
                    <a:pt x="4064" y="523240"/>
                  </a:lnTo>
                  <a:lnTo>
                    <a:pt x="0" y="523240"/>
                  </a:lnTo>
                  <a:moveTo>
                    <a:pt x="8001" y="523240"/>
                  </a:moveTo>
                  <a:cubicBezTo>
                    <a:pt x="8001" y="525526"/>
                    <a:pt x="6223" y="527304"/>
                    <a:pt x="3937" y="527304"/>
                  </a:cubicBezTo>
                  <a:cubicBezTo>
                    <a:pt x="1651" y="527304"/>
                    <a:pt x="0" y="525399"/>
                    <a:pt x="0" y="523240"/>
                  </a:cubicBezTo>
                  <a:cubicBezTo>
                    <a:pt x="0" y="521081"/>
                    <a:pt x="1778" y="519176"/>
                    <a:pt x="4064" y="519176"/>
                  </a:cubicBezTo>
                  <a:cubicBezTo>
                    <a:pt x="6350" y="519176"/>
                    <a:pt x="8128" y="520954"/>
                    <a:pt x="8128" y="523240"/>
                  </a:cubicBezTo>
                  <a:cubicBezTo>
                    <a:pt x="8001" y="807720"/>
                    <a:pt x="238760" y="1038352"/>
                    <a:pt x="523240" y="1038352"/>
                  </a:cubicBezTo>
                  <a:cubicBezTo>
                    <a:pt x="807720" y="1038352"/>
                    <a:pt x="1038352" y="807720"/>
                    <a:pt x="1038352" y="523240"/>
                  </a:cubicBezTo>
                  <a:cubicBezTo>
                    <a:pt x="1038352" y="238760"/>
                    <a:pt x="807720" y="8001"/>
                    <a:pt x="523240" y="8001"/>
                  </a:cubicBezTo>
                  <a:lnTo>
                    <a:pt x="523240" y="4064"/>
                  </a:lnTo>
                  <a:lnTo>
                    <a:pt x="523240" y="8001"/>
                  </a:lnTo>
                  <a:cubicBezTo>
                    <a:pt x="238760" y="8001"/>
                    <a:pt x="8001" y="238760"/>
                    <a:pt x="8001" y="523240"/>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41" name="Google Shape;441;p14"/>
          <p:cNvGrpSpPr/>
          <p:nvPr/>
        </p:nvGrpSpPr>
        <p:grpSpPr>
          <a:xfrm>
            <a:off x="1651462" y="4054514"/>
            <a:ext cx="458486" cy="611314"/>
            <a:chOff x="0" y="0"/>
            <a:chExt cx="1222629" cy="1222629"/>
          </a:xfrm>
        </p:grpSpPr>
        <p:sp>
          <p:nvSpPr>
            <p:cNvPr id="442" name="Google Shape;442;p14"/>
            <p:cNvSpPr/>
            <p:nvPr/>
          </p:nvSpPr>
          <p:spPr>
            <a:xfrm>
              <a:off x="4064" y="4064"/>
              <a:ext cx="1214501" cy="1214501"/>
            </a:xfrm>
            <a:custGeom>
              <a:avLst/>
              <a:gdLst/>
              <a:ahLst/>
              <a:cxnLst/>
              <a:rect l="l" t="t" r="r" b="b"/>
              <a:pathLst>
                <a:path w="1214501" h="1214501" extrusionOk="0">
                  <a:moveTo>
                    <a:pt x="0" y="607187"/>
                  </a:moveTo>
                  <a:cubicBezTo>
                    <a:pt x="0" y="271907"/>
                    <a:pt x="271907" y="0"/>
                    <a:pt x="607187" y="0"/>
                  </a:cubicBezTo>
                  <a:cubicBezTo>
                    <a:pt x="942467" y="0"/>
                    <a:pt x="1214501" y="271907"/>
                    <a:pt x="1214501" y="607187"/>
                  </a:cubicBezTo>
                  <a:cubicBezTo>
                    <a:pt x="1214501" y="942467"/>
                    <a:pt x="942594" y="1214501"/>
                    <a:pt x="607187" y="1214501"/>
                  </a:cubicBezTo>
                  <a:cubicBezTo>
                    <a:pt x="271780" y="1214501"/>
                    <a:pt x="0" y="942594"/>
                    <a:pt x="0" y="607187"/>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43" name="Google Shape;443;p14"/>
            <p:cNvSpPr/>
            <p:nvPr/>
          </p:nvSpPr>
          <p:spPr>
            <a:xfrm>
              <a:off x="0" y="0"/>
              <a:ext cx="1222629" cy="1222629"/>
            </a:xfrm>
            <a:custGeom>
              <a:avLst/>
              <a:gdLst/>
              <a:ahLst/>
              <a:cxnLst/>
              <a:rect l="l" t="t" r="r" b="b"/>
              <a:pathLst>
                <a:path w="1222629" h="1222629" extrusionOk="0">
                  <a:moveTo>
                    <a:pt x="0" y="611251"/>
                  </a:moveTo>
                  <a:cubicBezTo>
                    <a:pt x="0" y="273685"/>
                    <a:pt x="273685" y="0"/>
                    <a:pt x="611251" y="0"/>
                  </a:cubicBezTo>
                  <a:lnTo>
                    <a:pt x="611251" y="4064"/>
                  </a:lnTo>
                  <a:lnTo>
                    <a:pt x="611251" y="0"/>
                  </a:lnTo>
                  <a:cubicBezTo>
                    <a:pt x="948944" y="0"/>
                    <a:pt x="1222629" y="273685"/>
                    <a:pt x="1222629" y="611251"/>
                  </a:cubicBezTo>
                  <a:lnTo>
                    <a:pt x="1218565" y="611251"/>
                  </a:lnTo>
                  <a:lnTo>
                    <a:pt x="1222629" y="611251"/>
                  </a:lnTo>
                  <a:cubicBezTo>
                    <a:pt x="1222629" y="948817"/>
                    <a:pt x="948944" y="1222502"/>
                    <a:pt x="611378" y="1222502"/>
                  </a:cubicBezTo>
                  <a:lnTo>
                    <a:pt x="611378" y="1218438"/>
                  </a:lnTo>
                  <a:lnTo>
                    <a:pt x="611378" y="1222502"/>
                  </a:lnTo>
                  <a:cubicBezTo>
                    <a:pt x="273685" y="1222629"/>
                    <a:pt x="0" y="948944"/>
                    <a:pt x="0" y="611251"/>
                  </a:cubicBezTo>
                  <a:lnTo>
                    <a:pt x="4064" y="611251"/>
                  </a:lnTo>
                  <a:lnTo>
                    <a:pt x="8001" y="611251"/>
                  </a:lnTo>
                  <a:lnTo>
                    <a:pt x="4064" y="611251"/>
                  </a:lnTo>
                  <a:lnTo>
                    <a:pt x="0" y="611251"/>
                  </a:lnTo>
                  <a:moveTo>
                    <a:pt x="8001" y="611251"/>
                  </a:moveTo>
                  <a:cubicBezTo>
                    <a:pt x="8001" y="613537"/>
                    <a:pt x="6223" y="615315"/>
                    <a:pt x="3937" y="615315"/>
                  </a:cubicBezTo>
                  <a:cubicBezTo>
                    <a:pt x="1651" y="615315"/>
                    <a:pt x="0" y="613537"/>
                    <a:pt x="0" y="611251"/>
                  </a:cubicBezTo>
                  <a:cubicBezTo>
                    <a:pt x="0" y="608965"/>
                    <a:pt x="1778" y="607187"/>
                    <a:pt x="4064" y="607187"/>
                  </a:cubicBezTo>
                  <a:cubicBezTo>
                    <a:pt x="6350" y="607187"/>
                    <a:pt x="8128" y="608965"/>
                    <a:pt x="8128" y="611251"/>
                  </a:cubicBezTo>
                  <a:cubicBezTo>
                    <a:pt x="8128" y="944372"/>
                    <a:pt x="278257" y="1214501"/>
                    <a:pt x="611378" y="1214501"/>
                  </a:cubicBezTo>
                  <a:cubicBezTo>
                    <a:pt x="944499" y="1214501"/>
                    <a:pt x="1214628" y="944372"/>
                    <a:pt x="1214628" y="611251"/>
                  </a:cubicBezTo>
                  <a:cubicBezTo>
                    <a:pt x="1214628" y="278130"/>
                    <a:pt x="944499" y="8001"/>
                    <a:pt x="611251" y="8001"/>
                  </a:cubicBezTo>
                  <a:lnTo>
                    <a:pt x="611251" y="4064"/>
                  </a:lnTo>
                  <a:lnTo>
                    <a:pt x="611251" y="8001"/>
                  </a:lnTo>
                  <a:cubicBezTo>
                    <a:pt x="278130" y="8001"/>
                    <a:pt x="8001" y="278130"/>
                    <a:pt x="8001" y="611251"/>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44" name="Google Shape;444;p14"/>
          <p:cNvGrpSpPr/>
          <p:nvPr/>
        </p:nvGrpSpPr>
        <p:grpSpPr>
          <a:xfrm>
            <a:off x="1391515" y="3721900"/>
            <a:ext cx="476917" cy="635889"/>
            <a:chOff x="0" y="0"/>
            <a:chExt cx="1271778" cy="1271778"/>
          </a:xfrm>
        </p:grpSpPr>
        <p:sp>
          <p:nvSpPr>
            <p:cNvPr id="445" name="Google Shape;445;p14"/>
            <p:cNvSpPr/>
            <p:nvPr/>
          </p:nvSpPr>
          <p:spPr>
            <a:xfrm>
              <a:off x="4064" y="4064"/>
              <a:ext cx="1263523" cy="1263523"/>
            </a:xfrm>
            <a:custGeom>
              <a:avLst/>
              <a:gdLst/>
              <a:ahLst/>
              <a:cxnLst/>
              <a:rect l="l" t="t" r="r" b="b"/>
              <a:pathLst>
                <a:path w="1263523" h="1263523" extrusionOk="0">
                  <a:moveTo>
                    <a:pt x="0" y="631825"/>
                  </a:moveTo>
                  <a:cubicBezTo>
                    <a:pt x="0" y="282829"/>
                    <a:pt x="282829" y="0"/>
                    <a:pt x="631825" y="0"/>
                  </a:cubicBezTo>
                  <a:cubicBezTo>
                    <a:pt x="980821" y="0"/>
                    <a:pt x="1263523" y="282829"/>
                    <a:pt x="1263523" y="631825"/>
                  </a:cubicBezTo>
                  <a:cubicBezTo>
                    <a:pt x="1263523" y="980821"/>
                    <a:pt x="980694" y="1263523"/>
                    <a:pt x="631825" y="1263523"/>
                  </a:cubicBezTo>
                  <a:cubicBezTo>
                    <a:pt x="282956" y="1263523"/>
                    <a:pt x="0" y="980694"/>
                    <a:pt x="0" y="631825"/>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46" name="Google Shape;446;p14"/>
            <p:cNvSpPr/>
            <p:nvPr/>
          </p:nvSpPr>
          <p:spPr>
            <a:xfrm>
              <a:off x="0" y="0"/>
              <a:ext cx="1271778" cy="1271778"/>
            </a:xfrm>
            <a:custGeom>
              <a:avLst/>
              <a:gdLst/>
              <a:ahLst/>
              <a:cxnLst/>
              <a:rect l="l" t="t" r="r" b="b"/>
              <a:pathLst>
                <a:path w="1271778" h="1271778" extrusionOk="0">
                  <a:moveTo>
                    <a:pt x="0" y="635889"/>
                  </a:moveTo>
                  <a:cubicBezTo>
                    <a:pt x="0" y="284734"/>
                    <a:pt x="284734" y="0"/>
                    <a:pt x="635889" y="0"/>
                  </a:cubicBezTo>
                  <a:lnTo>
                    <a:pt x="635889" y="4064"/>
                  </a:lnTo>
                  <a:lnTo>
                    <a:pt x="635889" y="0"/>
                  </a:lnTo>
                  <a:cubicBezTo>
                    <a:pt x="987044" y="0"/>
                    <a:pt x="1271778" y="284734"/>
                    <a:pt x="1271778" y="635889"/>
                  </a:cubicBezTo>
                  <a:lnTo>
                    <a:pt x="1267714" y="635889"/>
                  </a:lnTo>
                  <a:lnTo>
                    <a:pt x="1271778" y="635889"/>
                  </a:lnTo>
                  <a:cubicBezTo>
                    <a:pt x="1271778" y="987044"/>
                    <a:pt x="987044" y="1271778"/>
                    <a:pt x="635889" y="1271778"/>
                  </a:cubicBezTo>
                  <a:lnTo>
                    <a:pt x="635889" y="1267714"/>
                  </a:lnTo>
                  <a:lnTo>
                    <a:pt x="635889" y="1271778"/>
                  </a:lnTo>
                  <a:cubicBezTo>
                    <a:pt x="284734" y="1271651"/>
                    <a:pt x="0" y="987044"/>
                    <a:pt x="0" y="635889"/>
                  </a:cubicBezTo>
                  <a:lnTo>
                    <a:pt x="4064" y="635889"/>
                  </a:lnTo>
                  <a:lnTo>
                    <a:pt x="8001" y="635889"/>
                  </a:lnTo>
                  <a:lnTo>
                    <a:pt x="4064" y="635889"/>
                  </a:lnTo>
                  <a:lnTo>
                    <a:pt x="0" y="635889"/>
                  </a:lnTo>
                  <a:moveTo>
                    <a:pt x="8001" y="635889"/>
                  </a:moveTo>
                  <a:cubicBezTo>
                    <a:pt x="8001" y="638175"/>
                    <a:pt x="6223" y="639953"/>
                    <a:pt x="3937" y="639953"/>
                  </a:cubicBezTo>
                  <a:cubicBezTo>
                    <a:pt x="1651" y="639953"/>
                    <a:pt x="0" y="638048"/>
                    <a:pt x="0" y="635889"/>
                  </a:cubicBezTo>
                  <a:cubicBezTo>
                    <a:pt x="0" y="633730"/>
                    <a:pt x="1778" y="631825"/>
                    <a:pt x="4064" y="631825"/>
                  </a:cubicBezTo>
                  <a:cubicBezTo>
                    <a:pt x="6350" y="631825"/>
                    <a:pt x="8128" y="633603"/>
                    <a:pt x="8128" y="635889"/>
                  </a:cubicBezTo>
                  <a:cubicBezTo>
                    <a:pt x="8128" y="982599"/>
                    <a:pt x="289179" y="1263650"/>
                    <a:pt x="635889" y="1263650"/>
                  </a:cubicBezTo>
                  <a:cubicBezTo>
                    <a:pt x="982599" y="1263650"/>
                    <a:pt x="1263650" y="982599"/>
                    <a:pt x="1263650" y="635889"/>
                  </a:cubicBezTo>
                  <a:cubicBezTo>
                    <a:pt x="1263650" y="289179"/>
                    <a:pt x="982599" y="8001"/>
                    <a:pt x="635889" y="8001"/>
                  </a:cubicBezTo>
                  <a:lnTo>
                    <a:pt x="635889" y="4064"/>
                  </a:lnTo>
                  <a:lnTo>
                    <a:pt x="635889" y="8001"/>
                  </a:lnTo>
                  <a:cubicBezTo>
                    <a:pt x="289179" y="8001"/>
                    <a:pt x="8001" y="289179"/>
                    <a:pt x="8001" y="635889"/>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47" name="Google Shape;447;p14"/>
          <p:cNvGrpSpPr/>
          <p:nvPr/>
        </p:nvGrpSpPr>
        <p:grpSpPr>
          <a:xfrm>
            <a:off x="1956030" y="3879509"/>
            <a:ext cx="355283" cy="473773"/>
            <a:chOff x="0" y="0"/>
            <a:chExt cx="947420" cy="947547"/>
          </a:xfrm>
        </p:grpSpPr>
        <p:sp>
          <p:nvSpPr>
            <p:cNvPr id="448" name="Google Shape;448;p14"/>
            <p:cNvSpPr/>
            <p:nvPr/>
          </p:nvSpPr>
          <p:spPr>
            <a:xfrm>
              <a:off x="4064" y="4064"/>
              <a:ext cx="939419" cy="939419"/>
            </a:xfrm>
            <a:custGeom>
              <a:avLst/>
              <a:gdLst/>
              <a:ahLst/>
              <a:cxnLst/>
              <a:rect l="l" t="t" r="r" b="b"/>
              <a:pathLst>
                <a:path w="939419" h="939419" extrusionOk="0">
                  <a:moveTo>
                    <a:pt x="0" y="469646"/>
                  </a:moveTo>
                  <a:cubicBezTo>
                    <a:pt x="0" y="210312"/>
                    <a:pt x="210312" y="0"/>
                    <a:pt x="469646" y="0"/>
                  </a:cubicBezTo>
                  <a:cubicBezTo>
                    <a:pt x="728980" y="0"/>
                    <a:pt x="939419" y="210312"/>
                    <a:pt x="939419" y="469646"/>
                  </a:cubicBezTo>
                  <a:cubicBezTo>
                    <a:pt x="939419" y="728980"/>
                    <a:pt x="729107" y="939419"/>
                    <a:pt x="469646" y="939419"/>
                  </a:cubicBezTo>
                  <a:cubicBezTo>
                    <a:pt x="210185" y="939419"/>
                    <a:pt x="0" y="729107"/>
                    <a:pt x="0" y="469646"/>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49" name="Google Shape;449;p14"/>
            <p:cNvSpPr/>
            <p:nvPr/>
          </p:nvSpPr>
          <p:spPr>
            <a:xfrm>
              <a:off x="0" y="0"/>
              <a:ext cx="947420" cy="947547"/>
            </a:xfrm>
            <a:custGeom>
              <a:avLst/>
              <a:gdLst/>
              <a:ahLst/>
              <a:cxnLst/>
              <a:rect l="l" t="t" r="r" b="b"/>
              <a:pathLst>
                <a:path w="947420" h="947547" extrusionOk="0">
                  <a:moveTo>
                    <a:pt x="0" y="473710"/>
                  </a:moveTo>
                  <a:cubicBezTo>
                    <a:pt x="0" y="212090"/>
                    <a:pt x="212090" y="0"/>
                    <a:pt x="473710" y="0"/>
                  </a:cubicBezTo>
                  <a:lnTo>
                    <a:pt x="473710" y="4064"/>
                  </a:lnTo>
                  <a:lnTo>
                    <a:pt x="473710" y="0"/>
                  </a:lnTo>
                  <a:cubicBezTo>
                    <a:pt x="735330" y="0"/>
                    <a:pt x="947420" y="212090"/>
                    <a:pt x="947420" y="473710"/>
                  </a:cubicBezTo>
                  <a:lnTo>
                    <a:pt x="943356" y="473710"/>
                  </a:lnTo>
                  <a:lnTo>
                    <a:pt x="947420" y="473710"/>
                  </a:lnTo>
                  <a:cubicBezTo>
                    <a:pt x="947420" y="735330"/>
                    <a:pt x="735330" y="947420"/>
                    <a:pt x="473710" y="947420"/>
                  </a:cubicBezTo>
                  <a:lnTo>
                    <a:pt x="473710" y="943356"/>
                  </a:lnTo>
                  <a:lnTo>
                    <a:pt x="473710" y="947420"/>
                  </a:lnTo>
                  <a:cubicBezTo>
                    <a:pt x="212090" y="947547"/>
                    <a:pt x="0" y="735330"/>
                    <a:pt x="0" y="473710"/>
                  </a:cubicBezTo>
                  <a:lnTo>
                    <a:pt x="4064" y="473710"/>
                  </a:lnTo>
                  <a:lnTo>
                    <a:pt x="7493" y="475869"/>
                  </a:lnTo>
                  <a:cubicBezTo>
                    <a:pt x="6477" y="477393"/>
                    <a:pt x="4699" y="478028"/>
                    <a:pt x="2921" y="477520"/>
                  </a:cubicBezTo>
                  <a:cubicBezTo>
                    <a:pt x="1143" y="477012"/>
                    <a:pt x="0" y="475488"/>
                    <a:pt x="0" y="473710"/>
                  </a:cubicBezTo>
                  <a:moveTo>
                    <a:pt x="8001" y="473710"/>
                  </a:moveTo>
                  <a:lnTo>
                    <a:pt x="4064" y="473710"/>
                  </a:lnTo>
                  <a:lnTo>
                    <a:pt x="635" y="471551"/>
                  </a:lnTo>
                  <a:cubicBezTo>
                    <a:pt x="1651" y="470027"/>
                    <a:pt x="3429" y="469392"/>
                    <a:pt x="5207" y="469900"/>
                  </a:cubicBezTo>
                  <a:cubicBezTo>
                    <a:pt x="6985" y="470408"/>
                    <a:pt x="8128" y="471932"/>
                    <a:pt x="8128" y="473710"/>
                  </a:cubicBezTo>
                  <a:cubicBezTo>
                    <a:pt x="8128" y="730885"/>
                    <a:pt x="216662" y="939419"/>
                    <a:pt x="473837" y="939419"/>
                  </a:cubicBezTo>
                  <a:cubicBezTo>
                    <a:pt x="731012" y="939419"/>
                    <a:pt x="939419" y="730885"/>
                    <a:pt x="939419" y="473710"/>
                  </a:cubicBezTo>
                  <a:cubicBezTo>
                    <a:pt x="939419" y="216535"/>
                    <a:pt x="730885" y="8001"/>
                    <a:pt x="473710" y="8001"/>
                  </a:cubicBezTo>
                  <a:lnTo>
                    <a:pt x="473710" y="4064"/>
                  </a:lnTo>
                  <a:lnTo>
                    <a:pt x="473710" y="8001"/>
                  </a:lnTo>
                  <a:cubicBezTo>
                    <a:pt x="216535" y="8001"/>
                    <a:pt x="8001" y="216535"/>
                    <a:pt x="8001" y="473710"/>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50" name="Google Shape;450;p14"/>
          <p:cNvGrpSpPr/>
          <p:nvPr/>
        </p:nvGrpSpPr>
        <p:grpSpPr>
          <a:xfrm>
            <a:off x="330439" y="4467754"/>
            <a:ext cx="325517" cy="434086"/>
            <a:chOff x="0" y="0"/>
            <a:chExt cx="868045" cy="868172"/>
          </a:xfrm>
        </p:grpSpPr>
        <p:sp>
          <p:nvSpPr>
            <p:cNvPr id="451" name="Google Shape;451;p14"/>
            <p:cNvSpPr/>
            <p:nvPr/>
          </p:nvSpPr>
          <p:spPr>
            <a:xfrm>
              <a:off x="4064" y="4064"/>
              <a:ext cx="859917" cy="859917"/>
            </a:xfrm>
            <a:custGeom>
              <a:avLst/>
              <a:gdLst/>
              <a:ahLst/>
              <a:cxnLst/>
              <a:rect l="l" t="t" r="r" b="b"/>
              <a:pathLst>
                <a:path w="859917" h="859917" extrusionOk="0">
                  <a:moveTo>
                    <a:pt x="0" y="430022"/>
                  </a:moveTo>
                  <a:cubicBezTo>
                    <a:pt x="0" y="192532"/>
                    <a:pt x="192532" y="0"/>
                    <a:pt x="430022" y="0"/>
                  </a:cubicBezTo>
                  <a:cubicBezTo>
                    <a:pt x="667512" y="0"/>
                    <a:pt x="859917" y="192532"/>
                    <a:pt x="859917" y="430022"/>
                  </a:cubicBezTo>
                  <a:cubicBezTo>
                    <a:pt x="859917" y="667512"/>
                    <a:pt x="667512" y="859917"/>
                    <a:pt x="430022" y="859917"/>
                  </a:cubicBezTo>
                  <a:cubicBezTo>
                    <a:pt x="192532" y="859917"/>
                    <a:pt x="0" y="667512"/>
                    <a:pt x="0" y="430022"/>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52" name="Google Shape;452;p14"/>
            <p:cNvSpPr/>
            <p:nvPr/>
          </p:nvSpPr>
          <p:spPr>
            <a:xfrm>
              <a:off x="0" y="0"/>
              <a:ext cx="868045" cy="868172"/>
            </a:xfrm>
            <a:custGeom>
              <a:avLst/>
              <a:gdLst/>
              <a:ahLst/>
              <a:cxnLst/>
              <a:rect l="l" t="t" r="r" b="b"/>
              <a:pathLst>
                <a:path w="868045" h="868172" extrusionOk="0">
                  <a:moveTo>
                    <a:pt x="0" y="434086"/>
                  </a:moveTo>
                  <a:cubicBezTo>
                    <a:pt x="0" y="194310"/>
                    <a:pt x="194310" y="0"/>
                    <a:pt x="434086" y="0"/>
                  </a:cubicBezTo>
                  <a:lnTo>
                    <a:pt x="434086" y="4064"/>
                  </a:lnTo>
                  <a:lnTo>
                    <a:pt x="434086" y="0"/>
                  </a:lnTo>
                  <a:cubicBezTo>
                    <a:pt x="673735" y="0"/>
                    <a:pt x="868045" y="194310"/>
                    <a:pt x="868045" y="434086"/>
                  </a:cubicBezTo>
                  <a:lnTo>
                    <a:pt x="863981" y="434086"/>
                  </a:lnTo>
                  <a:lnTo>
                    <a:pt x="868045" y="434086"/>
                  </a:lnTo>
                  <a:cubicBezTo>
                    <a:pt x="868045" y="673735"/>
                    <a:pt x="673735" y="868172"/>
                    <a:pt x="433959" y="868172"/>
                  </a:cubicBezTo>
                  <a:lnTo>
                    <a:pt x="433959" y="864108"/>
                  </a:lnTo>
                  <a:lnTo>
                    <a:pt x="433959" y="868172"/>
                  </a:lnTo>
                  <a:cubicBezTo>
                    <a:pt x="194310" y="868045"/>
                    <a:pt x="0" y="673735"/>
                    <a:pt x="0" y="434086"/>
                  </a:cubicBezTo>
                  <a:lnTo>
                    <a:pt x="4064" y="434086"/>
                  </a:lnTo>
                  <a:lnTo>
                    <a:pt x="7493" y="436245"/>
                  </a:lnTo>
                  <a:cubicBezTo>
                    <a:pt x="6477" y="437769"/>
                    <a:pt x="4699" y="438404"/>
                    <a:pt x="2921" y="437896"/>
                  </a:cubicBezTo>
                  <a:cubicBezTo>
                    <a:pt x="1143" y="437388"/>
                    <a:pt x="0" y="435864"/>
                    <a:pt x="0" y="434086"/>
                  </a:cubicBezTo>
                  <a:moveTo>
                    <a:pt x="8001" y="434086"/>
                  </a:moveTo>
                  <a:lnTo>
                    <a:pt x="4064" y="434086"/>
                  </a:lnTo>
                  <a:lnTo>
                    <a:pt x="635" y="431800"/>
                  </a:lnTo>
                  <a:cubicBezTo>
                    <a:pt x="1651" y="430276"/>
                    <a:pt x="3429" y="429641"/>
                    <a:pt x="5207" y="430149"/>
                  </a:cubicBezTo>
                  <a:cubicBezTo>
                    <a:pt x="6985" y="430657"/>
                    <a:pt x="8128" y="432181"/>
                    <a:pt x="8128" y="433959"/>
                  </a:cubicBezTo>
                  <a:cubicBezTo>
                    <a:pt x="8128" y="669163"/>
                    <a:pt x="198882" y="859917"/>
                    <a:pt x="434086" y="859917"/>
                  </a:cubicBezTo>
                  <a:cubicBezTo>
                    <a:pt x="669290" y="859917"/>
                    <a:pt x="860044" y="669290"/>
                    <a:pt x="860044" y="434086"/>
                  </a:cubicBezTo>
                  <a:cubicBezTo>
                    <a:pt x="860044" y="198882"/>
                    <a:pt x="669290" y="8001"/>
                    <a:pt x="434086" y="8001"/>
                  </a:cubicBezTo>
                  <a:lnTo>
                    <a:pt x="434086" y="4064"/>
                  </a:lnTo>
                  <a:lnTo>
                    <a:pt x="434086" y="8001"/>
                  </a:lnTo>
                  <a:cubicBezTo>
                    <a:pt x="198755" y="8001"/>
                    <a:pt x="8001" y="198755"/>
                    <a:pt x="8001" y="434086"/>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53" name="Google Shape;453;p14"/>
          <p:cNvGrpSpPr/>
          <p:nvPr/>
        </p:nvGrpSpPr>
        <p:grpSpPr>
          <a:xfrm>
            <a:off x="532645" y="4296830"/>
            <a:ext cx="417291" cy="556387"/>
            <a:chOff x="0" y="0"/>
            <a:chExt cx="1112774" cy="1112774"/>
          </a:xfrm>
        </p:grpSpPr>
        <p:sp>
          <p:nvSpPr>
            <p:cNvPr id="454" name="Google Shape;454;p14"/>
            <p:cNvSpPr/>
            <p:nvPr/>
          </p:nvSpPr>
          <p:spPr>
            <a:xfrm>
              <a:off x="4064" y="4064"/>
              <a:ext cx="1104646" cy="1104646"/>
            </a:xfrm>
            <a:custGeom>
              <a:avLst/>
              <a:gdLst/>
              <a:ahLst/>
              <a:cxnLst/>
              <a:rect l="l" t="t" r="r" b="b"/>
              <a:pathLst>
                <a:path w="1104646" h="1104646" extrusionOk="0">
                  <a:moveTo>
                    <a:pt x="0" y="552323"/>
                  </a:moveTo>
                  <a:cubicBezTo>
                    <a:pt x="0" y="247269"/>
                    <a:pt x="247269" y="0"/>
                    <a:pt x="552323" y="0"/>
                  </a:cubicBezTo>
                  <a:cubicBezTo>
                    <a:pt x="857377" y="0"/>
                    <a:pt x="1104646" y="247269"/>
                    <a:pt x="1104646" y="552323"/>
                  </a:cubicBezTo>
                  <a:cubicBezTo>
                    <a:pt x="1104646" y="857377"/>
                    <a:pt x="857377" y="1104646"/>
                    <a:pt x="552323" y="1104646"/>
                  </a:cubicBezTo>
                  <a:cubicBezTo>
                    <a:pt x="247269" y="1104646"/>
                    <a:pt x="0" y="857377"/>
                    <a:pt x="0" y="552323"/>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55" name="Google Shape;455;p14"/>
            <p:cNvSpPr/>
            <p:nvPr/>
          </p:nvSpPr>
          <p:spPr>
            <a:xfrm>
              <a:off x="0" y="0"/>
              <a:ext cx="1112774" cy="1112774"/>
            </a:xfrm>
            <a:custGeom>
              <a:avLst/>
              <a:gdLst/>
              <a:ahLst/>
              <a:cxnLst/>
              <a:rect l="l" t="t" r="r" b="b"/>
              <a:pathLst>
                <a:path w="1112774" h="1112774" extrusionOk="0">
                  <a:moveTo>
                    <a:pt x="0" y="556387"/>
                  </a:moveTo>
                  <a:cubicBezTo>
                    <a:pt x="0" y="249047"/>
                    <a:pt x="249047" y="0"/>
                    <a:pt x="556387" y="0"/>
                  </a:cubicBezTo>
                  <a:lnTo>
                    <a:pt x="556387" y="4064"/>
                  </a:lnTo>
                  <a:lnTo>
                    <a:pt x="556387" y="0"/>
                  </a:lnTo>
                  <a:cubicBezTo>
                    <a:pt x="863600" y="0"/>
                    <a:pt x="1112774" y="249047"/>
                    <a:pt x="1112774" y="556387"/>
                  </a:cubicBezTo>
                  <a:lnTo>
                    <a:pt x="1108710" y="556387"/>
                  </a:lnTo>
                  <a:lnTo>
                    <a:pt x="1112774" y="556387"/>
                  </a:lnTo>
                  <a:cubicBezTo>
                    <a:pt x="1112774" y="863600"/>
                    <a:pt x="863600" y="1112774"/>
                    <a:pt x="556387" y="1112774"/>
                  </a:cubicBezTo>
                  <a:lnTo>
                    <a:pt x="556387" y="1108710"/>
                  </a:lnTo>
                  <a:lnTo>
                    <a:pt x="556387" y="1112774"/>
                  </a:lnTo>
                  <a:cubicBezTo>
                    <a:pt x="249047" y="1112774"/>
                    <a:pt x="0" y="863600"/>
                    <a:pt x="0" y="556387"/>
                  </a:cubicBezTo>
                  <a:lnTo>
                    <a:pt x="4064" y="556387"/>
                  </a:lnTo>
                  <a:lnTo>
                    <a:pt x="8001" y="556387"/>
                  </a:lnTo>
                  <a:lnTo>
                    <a:pt x="4064" y="556387"/>
                  </a:lnTo>
                  <a:lnTo>
                    <a:pt x="0" y="556387"/>
                  </a:lnTo>
                  <a:moveTo>
                    <a:pt x="8001" y="556387"/>
                  </a:moveTo>
                  <a:cubicBezTo>
                    <a:pt x="8001" y="558673"/>
                    <a:pt x="6223" y="560451"/>
                    <a:pt x="3937" y="560451"/>
                  </a:cubicBezTo>
                  <a:cubicBezTo>
                    <a:pt x="1651" y="560451"/>
                    <a:pt x="0" y="558546"/>
                    <a:pt x="0" y="556387"/>
                  </a:cubicBezTo>
                  <a:cubicBezTo>
                    <a:pt x="0" y="554228"/>
                    <a:pt x="1778" y="552323"/>
                    <a:pt x="4064" y="552323"/>
                  </a:cubicBezTo>
                  <a:cubicBezTo>
                    <a:pt x="6350" y="552323"/>
                    <a:pt x="8128" y="554101"/>
                    <a:pt x="8128" y="556387"/>
                  </a:cubicBezTo>
                  <a:cubicBezTo>
                    <a:pt x="8128" y="859155"/>
                    <a:pt x="253619" y="1104646"/>
                    <a:pt x="556387" y="1104646"/>
                  </a:cubicBezTo>
                  <a:cubicBezTo>
                    <a:pt x="859155" y="1104646"/>
                    <a:pt x="1104646" y="859155"/>
                    <a:pt x="1104646" y="556387"/>
                  </a:cubicBezTo>
                  <a:cubicBezTo>
                    <a:pt x="1104646" y="253619"/>
                    <a:pt x="859155" y="8001"/>
                    <a:pt x="556387" y="8001"/>
                  </a:cubicBezTo>
                  <a:lnTo>
                    <a:pt x="556387" y="4064"/>
                  </a:lnTo>
                  <a:lnTo>
                    <a:pt x="556387" y="8001"/>
                  </a:lnTo>
                  <a:cubicBezTo>
                    <a:pt x="253492" y="8001"/>
                    <a:pt x="8001" y="253492"/>
                    <a:pt x="8001" y="556387"/>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56" name="Google Shape;456;p14"/>
          <p:cNvGrpSpPr/>
          <p:nvPr/>
        </p:nvGrpSpPr>
        <p:grpSpPr>
          <a:xfrm>
            <a:off x="761107" y="4467755"/>
            <a:ext cx="384334" cy="512445"/>
            <a:chOff x="0" y="0"/>
            <a:chExt cx="1024890" cy="1024890"/>
          </a:xfrm>
        </p:grpSpPr>
        <p:sp>
          <p:nvSpPr>
            <p:cNvPr id="457" name="Google Shape;457;p14"/>
            <p:cNvSpPr/>
            <p:nvPr/>
          </p:nvSpPr>
          <p:spPr>
            <a:xfrm>
              <a:off x="4064" y="4064"/>
              <a:ext cx="1016889" cy="1016889"/>
            </a:xfrm>
            <a:custGeom>
              <a:avLst/>
              <a:gdLst/>
              <a:ahLst/>
              <a:cxnLst/>
              <a:rect l="l" t="t" r="r" b="b"/>
              <a:pathLst>
                <a:path w="1016889" h="1016889" extrusionOk="0">
                  <a:moveTo>
                    <a:pt x="0" y="508381"/>
                  </a:moveTo>
                  <a:cubicBezTo>
                    <a:pt x="0" y="227584"/>
                    <a:pt x="227584" y="0"/>
                    <a:pt x="508381" y="0"/>
                  </a:cubicBezTo>
                  <a:cubicBezTo>
                    <a:pt x="789178" y="0"/>
                    <a:pt x="1016889" y="227584"/>
                    <a:pt x="1016889" y="508381"/>
                  </a:cubicBezTo>
                  <a:cubicBezTo>
                    <a:pt x="1016889" y="789178"/>
                    <a:pt x="789178" y="1016889"/>
                    <a:pt x="508381" y="1016889"/>
                  </a:cubicBezTo>
                  <a:cubicBezTo>
                    <a:pt x="227584" y="1016889"/>
                    <a:pt x="0" y="789178"/>
                    <a:pt x="0" y="508381"/>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58" name="Google Shape;458;p14"/>
            <p:cNvSpPr/>
            <p:nvPr/>
          </p:nvSpPr>
          <p:spPr>
            <a:xfrm>
              <a:off x="0" y="0"/>
              <a:ext cx="1024890" cy="1024890"/>
            </a:xfrm>
            <a:custGeom>
              <a:avLst/>
              <a:gdLst/>
              <a:ahLst/>
              <a:cxnLst/>
              <a:rect l="l" t="t" r="r" b="b"/>
              <a:pathLst>
                <a:path w="1024890" h="1024890" extrusionOk="0">
                  <a:moveTo>
                    <a:pt x="0" y="512445"/>
                  </a:moveTo>
                  <a:cubicBezTo>
                    <a:pt x="0" y="229489"/>
                    <a:pt x="229489" y="0"/>
                    <a:pt x="512445" y="0"/>
                  </a:cubicBezTo>
                  <a:lnTo>
                    <a:pt x="512445" y="4064"/>
                  </a:lnTo>
                  <a:lnTo>
                    <a:pt x="512445" y="0"/>
                  </a:lnTo>
                  <a:cubicBezTo>
                    <a:pt x="795528" y="0"/>
                    <a:pt x="1024890" y="229489"/>
                    <a:pt x="1024890" y="512445"/>
                  </a:cubicBezTo>
                  <a:lnTo>
                    <a:pt x="1020826" y="512445"/>
                  </a:lnTo>
                  <a:lnTo>
                    <a:pt x="1024890" y="512445"/>
                  </a:lnTo>
                  <a:cubicBezTo>
                    <a:pt x="1024890" y="795528"/>
                    <a:pt x="795401" y="1024890"/>
                    <a:pt x="512445" y="1024890"/>
                  </a:cubicBezTo>
                  <a:lnTo>
                    <a:pt x="512445" y="1020826"/>
                  </a:lnTo>
                  <a:lnTo>
                    <a:pt x="512445" y="1024890"/>
                  </a:lnTo>
                  <a:cubicBezTo>
                    <a:pt x="229489" y="1024890"/>
                    <a:pt x="0" y="795528"/>
                    <a:pt x="0" y="512445"/>
                  </a:cubicBezTo>
                  <a:lnTo>
                    <a:pt x="4064" y="512445"/>
                  </a:lnTo>
                  <a:lnTo>
                    <a:pt x="8001" y="512445"/>
                  </a:lnTo>
                  <a:lnTo>
                    <a:pt x="4064" y="512445"/>
                  </a:lnTo>
                  <a:lnTo>
                    <a:pt x="0" y="512445"/>
                  </a:lnTo>
                  <a:moveTo>
                    <a:pt x="8001" y="512445"/>
                  </a:moveTo>
                  <a:cubicBezTo>
                    <a:pt x="8001" y="514731"/>
                    <a:pt x="6223" y="516509"/>
                    <a:pt x="3937" y="516509"/>
                  </a:cubicBezTo>
                  <a:cubicBezTo>
                    <a:pt x="1651" y="516509"/>
                    <a:pt x="0" y="514731"/>
                    <a:pt x="0" y="512445"/>
                  </a:cubicBezTo>
                  <a:cubicBezTo>
                    <a:pt x="0" y="510159"/>
                    <a:pt x="1778" y="508381"/>
                    <a:pt x="4064" y="508381"/>
                  </a:cubicBezTo>
                  <a:cubicBezTo>
                    <a:pt x="6350" y="508381"/>
                    <a:pt x="8128" y="510159"/>
                    <a:pt x="8128" y="512445"/>
                  </a:cubicBezTo>
                  <a:cubicBezTo>
                    <a:pt x="8128" y="790956"/>
                    <a:pt x="233934" y="1016889"/>
                    <a:pt x="512572" y="1016889"/>
                  </a:cubicBezTo>
                  <a:cubicBezTo>
                    <a:pt x="791210" y="1016889"/>
                    <a:pt x="1016889" y="791083"/>
                    <a:pt x="1016889" y="512445"/>
                  </a:cubicBezTo>
                  <a:cubicBezTo>
                    <a:pt x="1016889" y="233807"/>
                    <a:pt x="791083" y="8001"/>
                    <a:pt x="512445" y="8001"/>
                  </a:cubicBezTo>
                  <a:lnTo>
                    <a:pt x="512445" y="4064"/>
                  </a:lnTo>
                  <a:lnTo>
                    <a:pt x="512445" y="8001"/>
                  </a:lnTo>
                  <a:cubicBezTo>
                    <a:pt x="233934" y="8001"/>
                    <a:pt x="8001" y="233934"/>
                    <a:pt x="8001" y="512445"/>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59" name="Google Shape;459;p14"/>
          <p:cNvGrpSpPr/>
          <p:nvPr/>
        </p:nvGrpSpPr>
        <p:grpSpPr>
          <a:xfrm>
            <a:off x="1070036" y="4376269"/>
            <a:ext cx="384334" cy="512445"/>
            <a:chOff x="0" y="0"/>
            <a:chExt cx="1024890" cy="1024890"/>
          </a:xfrm>
        </p:grpSpPr>
        <p:sp>
          <p:nvSpPr>
            <p:cNvPr id="460" name="Google Shape;460;p14"/>
            <p:cNvSpPr/>
            <p:nvPr/>
          </p:nvSpPr>
          <p:spPr>
            <a:xfrm>
              <a:off x="4064" y="4064"/>
              <a:ext cx="1016889" cy="1016889"/>
            </a:xfrm>
            <a:custGeom>
              <a:avLst/>
              <a:gdLst/>
              <a:ahLst/>
              <a:cxnLst/>
              <a:rect l="l" t="t" r="r" b="b"/>
              <a:pathLst>
                <a:path w="1016889" h="1016889" extrusionOk="0">
                  <a:moveTo>
                    <a:pt x="0" y="508381"/>
                  </a:moveTo>
                  <a:cubicBezTo>
                    <a:pt x="0" y="227584"/>
                    <a:pt x="227584" y="0"/>
                    <a:pt x="508381" y="0"/>
                  </a:cubicBezTo>
                  <a:cubicBezTo>
                    <a:pt x="789178" y="0"/>
                    <a:pt x="1016889" y="227584"/>
                    <a:pt x="1016889" y="508381"/>
                  </a:cubicBezTo>
                  <a:cubicBezTo>
                    <a:pt x="1016889" y="789178"/>
                    <a:pt x="789178" y="1016889"/>
                    <a:pt x="508381" y="1016889"/>
                  </a:cubicBezTo>
                  <a:cubicBezTo>
                    <a:pt x="227584" y="1016889"/>
                    <a:pt x="0" y="789178"/>
                    <a:pt x="0" y="508381"/>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61" name="Google Shape;461;p14"/>
            <p:cNvSpPr/>
            <p:nvPr/>
          </p:nvSpPr>
          <p:spPr>
            <a:xfrm>
              <a:off x="0" y="0"/>
              <a:ext cx="1024890" cy="1024890"/>
            </a:xfrm>
            <a:custGeom>
              <a:avLst/>
              <a:gdLst/>
              <a:ahLst/>
              <a:cxnLst/>
              <a:rect l="l" t="t" r="r" b="b"/>
              <a:pathLst>
                <a:path w="1024890" h="1024890" extrusionOk="0">
                  <a:moveTo>
                    <a:pt x="0" y="512445"/>
                  </a:moveTo>
                  <a:cubicBezTo>
                    <a:pt x="0" y="229489"/>
                    <a:pt x="229489" y="0"/>
                    <a:pt x="512445" y="0"/>
                  </a:cubicBezTo>
                  <a:lnTo>
                    <a:pt x="512445" y="4064"/>
                  </a:lnTo>
                  <a:lnTo>
                    <a:pt x="512445" y="0"/>
                  </a:lnTo>
                  <a:cubicBezTo>
                    <a:pt x="795528" y="0"/>
                    <a:pt x="1024890" y="229489"/>
                    <a:pt x="1024890" y="512445"/>
                  </a:cubicBezTo>
                  <a:lnTo>
                    <a:pt x="1020826" y="512445"/>
                  </a:lnTo>
                  <a:lnTo>
                    <a:pt x="1024890" y="512445"/>
                  </a:lnTo>
                  <a:cubicBezTo>
                    <a:pt x="1024890" y="795528"/>
                    <a:pt x="795401" y="1024890"/>
                    <a:pt x="512445" y="1024890"/>
                  </a:cubicBezTo>
                  <a:lnTo>
                    <a:pt x="512445" y="1020826"/>
                  </a:lnTo>
                  <a:lnTo>
                    <a:pt x="512445" y="1024890"/>
                  </a:lnTo>
                  <a:cubicBezTo>
                    <a:pt x="229489" y="1024890"/>
                    <a:pt x="0" y="795528"/>
                    <a:pt x="0" y="512445"/>
                  </a:cubicBezTo>
                  <a:lnTo>
                    <a:pt x="4064" y="512445"/>
                  </a:lnTo>
                  <a:lnTo>
                    <a:pt x="8001" y="512445"/>
                  </a:lnTo>
                  <a:lnTo>
                    <a:pt x="4064" y="512445"/>
                  </a:lnTo>
                  <a:lnTo>
                    <a:pt x="0" y="512445"/>
                  </a:lnTo>
                  <a:moveTo>
                    <a:pt x="8001" y="512445"/>
                  </a:moveTo>
                  <a:cubicBezTo>
                    <a:pt x="8001" y="514731"/>
                    <a:pt x="6223" y="516509"/>
                    <a:pt x="3937" y="516509"/>
                  </a:cubicBezTo>
                  <a:cubicBezTo>
                    <a:pt x="1651" y="516509"/>
                    <a:pt x="0" y="514731"/>
                    <a:pt x="0" y="512445"/>
                  </a:cubicBezTo>
                  <a:cubicBezTo>
                    <a:pt x="0" y="510159"/>
                    <a:pt x="1778" y="508381"/>
                    <a:pt x="4064" y="508381"/>
                  </a:cubicBezTo>
                  <a:cubicBezTo>
                    <a:pt x="6350" y="508381"/>
                    <a:pt x="8128" y="510159"/>
                    <a:pt x="8128" y="512445"/>
                  </a:cubicBezTo>
                  <a:cubicBezTo>
                    <a:pt x="8128" y="790956"/>
                    <a:pt x="233934" y="1016889"/>
                    <a:pt x="512572" y="1016889"/>
                  </a:cubicBezTo>
                  <a:cubicBezTo>
                    <a:pt x="791210" y="1016889"/>
                    <a:pt x="1016889" y="791083"/>
                    <a:pt x="1016889" y="512445"/>
                  </a:cubicBezTo>
                  <a:cubicBezTo>
                    <a:pt x="1016889" y="233807"/>
                    <a:pt x="791083" y="8001"/>
                    <a:pt x="512445" y="8001"/>
                  </a:cubicBezTo>
                  <a:lnTo>
                    <a:pt x="512445" y="4064"/>
                  </a:lnTo>
                  <a:lnTo>
                    <a:pt x="512445" y="8001"/>
                  </a:lnTo>
                  <a:cubicBezTo>
                    <a:pt x="233934" y="8001"/>
                    <a:pt x="8001" y="233934"/>
                    <a:pt x="8001" y="512445"/>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62" name="Google Shape;462;p14"/>
          <p:cNvGrpSpPr/>
          <p:nvPr/>
        </p:nvGrpSpPr>
        <p:grpSpPr>
          <a:xfrm>
            <a:off x="1595699" y="4508291"/>
            <a:ext cx="392430" cy="523240"/>
            <a:chOff x="0" y="0"/>
            <a:chExt cx="1046480" cy="1046480"/>
          </a:xfrm>
        </p:grpSpPr>
        <p:sp>
          <p:nvSpPr>
            <p:cNvPr id="463" name="Google Shape;463;p14"/>
            <p:cNvSpPr/>
            <p:nvPr/>
          </p:nvSpPr>
          <p:spPr>
            <a:xfrm>
              <a:off x="4064" y="4064"/>
              <a:ext cx="1038352" cy="1038352"/>
            </a:xfrm>
            <a:custGeom>
              <a:avLst/>
              <a:gdLst/>
              <a:ahLst/>
              <a:cxnLst/>
              <a:rect l="l" t="t" r="r" b="b"/>
              <a:pathLst>
                <a:path w="1038352" h="1038352" extrusionOk="0">
                  <a:moveTo>
                    <a:pt x="0" y="519176"/>
                  </a:moveTo>
                  <a:cubicBezTo>
                    <a:pt x="0" y="232410"/>
                    <a:pt x="232410" y="0"/>
                    <a:pt x="519176" y="0"/>
                  </a:cubicBezTo>
                  <a:cubicBezTo>
                    <a:pt x="805942" y="0"/>
                    <a:pt x="1038352" y="232410"/>
                    <a:pt x="1038352" y="519176"/>
                  </a:cubicBezTo>
                  <a:cubicBezTo>
                    <a:pt x="1038352" y="805942"/>
                    <a:pt x="805815" y="1038352"/>
                    <a:pt x="519176" y="1038352"/>
                  </a:cubicBezTo>
                  <a:cubicBezTo>
                    <a:pt x="232537" y="1038352"/>
                    <a:pt x="0" y="805815"/>
                    <a:pt x="0" y="519176"/>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64" name="Google Shape;464;p14"/>
            <p:cNvSpPr/>
            <p:nvPr/>
          </p:nvSpPr>
          <p:spPr>
            <a:xfrm>
              <a:off x="0" y="0"/>
              <a:ext cx="1046480" cy="1046480"/>
            </a:xfrm>
            <a:custGeom>
              <a:avLst/>
              <a:gdLst/>
              <a:ahLst/>
              <a:cxnLst/>
              <a:rect l="l" t="t" r="r" b="b"/>
              <a:pathLst>
                <a:path w="1046480" h="1046480" extrusionOk="0">
                  <a:moveTo>
                    <a:pt x="0" y="523240"/>
                  </a:moveTo>
                  <a:cubicBezTo>
                    <a:pt x="0" y="234188"/>
                    <a:pt x="234188" y="0"/>
                    <a:pt x="523240" y="0"/>
                  </a:cubicBezTo>
                  <a:lnTo>
                    <a:pt x="523240" y="4064"/>
                  </a:lnTo>
                  <a:lnTo>
                    <a:pt x="523240" y="0"/>
                  </a:lnTo>
                  <a:cubicBezTo>
                    <a:pt x="812165" y="0"/>
                    <a:pt x="1046480" y="234188"/>
                    <a:pt x="1046480" y="523240"/>
                  </a:cubicBezTo>
                  <a:lnTo>
                    <a:pt x="1042416" y="523240"/>
                  </a:lnTo>
                  <a:lnTo>
                    <a:pt x="1046480" y="523240"/>
                  </a:lnTo>
                  <a:cubicBezTo>
                    <a:pt x="1046480" y="812165"/>
                    <a:pt x="812292" y="1046480"/>
                    <a:pt x="523240" y="1046480"/>
                  </a:cubicBezTo>
                  <a:lnTo>
                    <a:pt x="523240" y="1042416"/>
                  </a:lnTo>
                  <a:lnTo>
                    <a:pt x="523240" y="1046480"/>
                  </a:lnTo>
                  <a:cubicBezTo>
                    <a:pt x="234188" y="1046353"/>
                    <a:pt x="0" y="812165"/>
                    <a:pt x="0" y="523240"/>
                  </a:cubicBezTo>
                  <a:lnTo>
                    <a:pt x="4064" y="523240"/>
                  </a:lnTo>
                  <a:lnTo>
                    <a:pt x="8001" y="523240"/>
                  </a:lnTo>
                  <a:lnTo>
                    <a:pt x="4064" y="523240"/>
                  </a:lnTo>
                  <a:lnTo>
                    <a:pt x="0" y="523240"/>
                  </a:lnTo>
                  <a:moveTo>
                    <a:pt x="8001" y="523240"/>
                  </a:moveTo>
                  <a:cubicBezTo>
                    <a:pt x="8001" y="525526"/>
                    <a:pt x="6223" y="527304"/>
                    <a:pt x="3937" y="527304"/>
                  </a:cubicBezTo>
                  <a:cubicBezTo>
                    <a:pt x="1651" y="527304"/>
                    <a:pt x="0" y="525399"/>
                    <a:pt x="0" y="523240"/>
                  </a:cubicBezTo>
                  <a:cubicBezTo>
                    <a:pt x="0" y="521081"/>
                    <a:pt x="1778" y="519176"/>
                    <a:pt x="4064" y="519176"/>
                  </a:cubicBezTo>
                  <a:cubicBezTo>
                    <a:pt x="6350" y="519176"/>
                    <a:pt x="8128" y="520954"/>
                    <a:pt x="8128" y="523240"/>
                  </a:cubicBezTo>
                  <a:cubicBezTo>
                    <a:pt x="8001" y="807720"/>
                    <a:pt x="238760" y="1038352"/>
                    <a:pt x="523240" y="1038352"/>
                  </a:cubicBezTo>
                  <a:cubicBezTo>
                    <a:pt x="807720" y="1038352"/>
                    <a:pt x="1038352" y="807720"/>
                    <a:pt x="1038352" y="523240"/>
                  </a:cubicBezTo>
                  <a:cubicBezTo>
                    <a:pt x="1038352" y="238760"/>
                    <a:pt x="807720" y="8001"/>
                    <a:pt x="523240" y="8001"/>
                  </a:cubicBezTo>
                  <a:lnTo>
                    <a:pt x="523240" y="4064"/>
                  </a:lnTo>
                  <a:lnTo>
                    <a:pt x="523240" y="8001"/>
                  </a:lnTo>
                  <a:cubicBezTo>
                    <a:pt x="238760" y="8001"/>
                    <a:pt x="8001" y="238760"/>
                    <a:pt x="8001" y="523240"/>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65" name="Google Shape;465;p14"/>
          <p:cNvGrpSpPr/>
          <p:nvPr/>
        </p:nvGrpSpPr>
        <p:grpSpPr>
          <a:xfrm>
            <a:off x="1483252" y="4532682"/>
            <a:ext cx="286989" cy="382651"/>
            <a:chOff x="0" y="0"/>
            <a:chExt cx="765302" cy="765302"/>
          </a:xfrm>
        </p:grpSpPr>
        <p:sp>
          <p:nvSpPr>
            <p:cNvPr id="466" name="Google Shape;466;p14"/>
            <p:cNvSpPr/>
            <p:nvPr/>
          </p:nvSpPr>
          <p:spPr>
            <a:xfrm>
              <a:off x="4064" y="4064"/>
              <a:ext cx="757174" cy="757174"/>
            </a:xfrm>
            <a:custGeom>
              <a:avLst/>
              <a:gdLst/>
              <a:ahLst/>
              <a:cxnLst/>
              <a:rect l="l" t="t" r="r" b="b"/>
              <a:pathLst>
                <a:path w="757174" h="757174" extrusionOk="0">
                  <a:moveTo>
                    <a:pt x="0" y="378587"/>
                  </a:moveTo>
                  <a:cubicBezTo>
                    <a:pt x="0" y="169545"/>
                    <a:pt x="169545" y="0"/>
                    <a:pt x="378587" y="0"/>
                  </a:cubicBezTo>
                  <a:cubicBezTo>
                    <a:pt x="587629" y="0"/>
                    <a:pt x="757174" y="169545"/>
                    <a:pt x="757174" y="378587"/>
                  </a:cubicBezTo>
                  <a:cubicBezTo>
                    <a:pt x="757174" y="587629"/>
                    <a:pt x="587756" y="757174"/>
                    <a:pt x="378587" y="757174"/>
                  </a:cubicBezTo>
                  <a:cubicBezTo>
                    <a:pt x="169418" y="757174"/>
                    <a:pt x="0" y="587756"/>
                    <a:pt x="0" y="378587"/>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67" name="Google Shape;467;p14"/>
            <p:cNvSpPr/>
            <p:nvPr/>
          </p:nvSpPr>
          <p:spPr>
            <a:xfrm>
              <a:off x="0" y="0"/>
              <a:ext cx="765302" cy="765302"/>
            </a:xfrm>
            <a:custGeom>
              <a:avLst/>
              <a:gdLst/>
              <a:ahLst/>
              <a:cxnLst/>
              <a:rect l="l" t="t" r="r" b="b"/>
              <a:pathLst>
                <a:path w="765302" h="765302" extrusionOk="0">
                  <a:moveTo>
                    <a:pt x="0" y="382651"/>
                  </a:moveTo>
                  <a:cubicBezTo>
                    <a:pt x="0" y="171323"/>
                    <a:pt x="171323" y="0"/>
                    <a:pt x="382651" y="0"/>
                  </a:cubicBezTo>
                  <a:lnTo>
                    <a:pt x="382651" y="4064"/>
                  </a:lnTo>
                  <a:lnTo>
                    <a:pt x="382651" y="0"/>
                  </a:lnTo>
                  <a:cubicBezTo>
                    <a:pt x="593979" y="0"/>
                    <a:pt x="765302" y="171323"/>
                    <a:pt x="765302" y="382651"/>
                  </a:cubicBezTo>
                  <a:cubicBezTo>
                    <a:pt x="765302" y="593979"/>
                    <a:pt x="593979" y="765302"/>
                    <a:pt x="382651" y="765302"/>
                  </a:cubicBezTo>
                  <a:lnTo>
                    <a:pt x="382651" y="761238"/>
                  </a:lnTo>
                  <a:lnTo>
                    <a:pt x="382651" y="765302"/>
                  </a:lnTo>
                  <a:cubicBezTo>
                    <a:pt x="171323" y="765302"/>
                    <a:pt x="0" y="593979"/>
                    <a:pt x="0" y="382651"/>
                  </a:cubicBezTo>
                  <a:lnTo>
                    <a:pt x="4064" y="382651"/>
                  </a:lnTo>
                  <a:lnTo>
                    <a:pt x="7493" y="384810"/>
                  </a:lnTo>
                  <a:cubicBezTo>
                    <a:pt x="6477" y="386334"/>
                    <a:pt x="4699" y="386969"/>
                    <a:pt x="2921" y="386461"/>
                  </a:cubicBezTo>
                  <a:cubicBezTo>
                    <a:pt x="1143" y="385953"/>
                    <a:pt x="0" y="384429"/>
                    <a:pt x="0" y="382651"/>
                  </a:cubicBezTo>
                  <a:moveTo>
                    <a:pt x="8001" y="382651"/>
                  </a:moveTo>
                  <a:lnTo>
                    <a:pt x="4064" y="382651"/>
                  </a:lnTo>
                  <a:lnTo>
                    <a:pt x="635" y="380492"/>
                  </a:lnTo>
                  <a:cubicBezTo>
                    <a:pt x="1651" y="378968"/>
                    <a:pt x="3429" y="378333"/>
                    <a:pt x="5207" y="378841"/>
                  </a:cubicBezTo>
                  <a:cubicBezTo>
                    <a:pt x="6985" y="379349"/>
                    <a:pt x="8128" y="380873"/>
                    <a:pt x="8128" y="382651"/>
                  </a:cubicBezTo>
                  <a:cubicBezTo>
                    <a:pt x="8128" y="589534"/>
                    <a:pt x="175895" y="757301"/>
                    <a:pt x="382778" y="757301"/>
                  </a:cubicBezTo>
                  <a:cubicBezTo>
                    <a:pt x="589661" y="757301"/>
                    <a:pt x="757428" y="589534"/>
                    <a:pt x="757428" y="382651"/>
                  </a:cubicBezTo>
                  <a:lnTo>
                    <a:pt x="761492" y="382651"/>
                  </a:lnTo>
                  <a:lnTo>
                    <a:pt x="757428" y="382651"/>
                  </a:lnTo>
                  <a:cubicBezTo>
                    <a:pt x="757428" y="175768"/>
                    <a:pt x="589661" y="8001"/>
                    <a:pt x="382778" y="8001"/>
                  </a:cubicBezTo>
                  <a:lnTo>
                    <a:pt x="382778" y="4064"/>
                  </a:lnTo>
                  <a:lnTo>
                    <a:pt x="382778" y="8001"/>
                  </a:lnTo>
                  <a:cubicBezTo>
                    <a:pt x="175768" y="8001"/>
                    <a:pt x="8001" y="175768"/>
                    <a:pt x="8001" y="382651"/>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68" name="Google Shape;468;p14"/>
          <p:cNvGrpSpPr/>
          <p:nvPr/>
        </p:nvGrpSpPr>
        <p:grpSpPr>
          <a:xfrm>
            <a:off x="2071083" y="4603698"/>
            <a:ext cx="286989" cy="382651"/>
            <a:chOff x="0" y="0"/>
            <a:chExt cx="765302" cy="765302"/>
          </a:xfrm>
        </p:grpSpPr>
        <p:sp>
          <p:nvSpPr>
            <p:cNvPr id="469" name="Google Shape;469;p14"/>
            <p:cNvSpPr/>
            <p:nvPr/>
          </p:nvSpPr>
          <p:spPr>
            <a:xfrm>
              <a:off x="4064" y="4064"/>
              <a:ext cx="757174" cy="757174"/>
            </a:xfrm>
            <a:custGeom>
              <a:avLst/>
              <a:gdLst/>
              <a:ahLst/>
              <a:cxnLst/>
              <a:rect l="l" t="t" r="r" b="b"/>
              <a:pathLst>
                <a:path w="757174" h="757174" extrusionOk="0">
                  <a:moveTo>
                    <a:pt x="0" y="378587"/>
                  </a:moveTo>
                  <a:cubicBezTo>
                    <a:pt x="0" y="169545"/>
                    <a:pt x="169545" y="0"/>
                    <a:pt x="378587" y="0"/>
                  </a:cubicBezTo>
                  <a:cubicBezTo>
                    <a:pt x="587629" y="0"/>
                    <a:pt x="757174" y="169545"/>
                    <a:pt x="757174" y="378587"/>
                  </a:cubicBezTo>
                  <a:cubicBezTo>
                    <a:pt x="757174" y="587629"/>
                    <a:pt x="587756" y="757174"/>
                    <a:pt x="378587" y="757174"/>
                  </a:cubicBezTo>
                  <a:cubicBezTo>
                    <a:pt x="169418" y="757174"/>
                    <a:pt x="0" y="587756"/>
                    <a:pt x="0" y="378587"/>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70" name="Google Shape;470;p14"/>
            <p:cNvSpPr/>
            <p:nvPr/>
          </p:nvSpPr>
          <p:spPr>
            <a:xfrm>
              <a:off x="0" y="0"/>
              <a:ext cx="765302" cy="765302"/>
            </a:xfrm>
            <a:custGeom>
              <a:avLst/>
              <a:gdLst/>
              <a:ahLst/>
              <a:cxnLst/>
              <a:rect l="l" t="t" r="r" b="b"/>
              <a:pathLst>
                <a:path w="765302" h="765302" extrusionOk="0">
                  <a:moveTo>
                    <a:pt x="0" y="382651"/>
                  </a:moveTo>
                  <a:cubicBezTo>
                    <a:pt x="0" y="171323"/>
                    <a:pt x="171323" y="0"/>
                    <a:pt x="382651" y="0"/>
                  </a:cubicBezTo>
                  <a:lnTo>
                    <a:pt x="382651" y="4064"/>
                  </a:lnTo>
                  <a:lnTo>
                    <a:pt x="382651" y="0"/>
                  </a:lnTo>
                  <a:cubicBezTo>
                    <a:pt x="593979" y="0"/>
                    <a:pt x="765302" y="171323"/>
                    <a:pt x="765302" y="382651"/>
                  </a:cubicBezTo>
                  <a:cubicBezTo>
                    <a:pt x="765302" y="593979"/>
                    <a:pt x="593979" y="765302"/>
                    <a:pt x="382651" y="765302"/>
                  </a:cubicBezTo>
                  <a:lnTo>
                    <a:pt x="382651" y="761238"/>
                  </a:lnTo>
                  <a:lnTo>
                    <a:pt x="382651" y="765302"/>
                  </a:lnTo>
                  <a:cubicBezTo>
                    <a:pt x="171323" y="765302"/>
                    <a:pt x="0" y="593979"/>
                    <a:pt x="0" y="382651"/>
                  </a:cubicBezTo>
                  <a:lnTo>
                    <a:pt x="4064" y="382651"/>
                  </a:lnTo>
                  <a:lnTo>
                    <a:pt x="7493" y="384810"/>
                  </a:lnTo>
                  <a:cubicBezTo>
                    <a:pt x="6477" y="386334"/>
                    <a:pt x="4699" y="386969"/>
                    <a:pt x="2921" y="386461"/>
                  </a:cubicBezTo>
                  <a:cubicBezTo>
                    <a:pt x="1143" y="385953"/>
                    <a:pt x="0" y="384429"/>
                    <a:pt x="0" y="382651"/>
                  </a:cubicBezTo>
                  <a:moveTo>
                    <a:pt x="8001" y="382651"/>
                  </a:moveTo>
                  <a:lnTo>
                    <a:pt x="4064" y="382651"/>
                  </a:lnTo>
                  <a:lnTo>
                    <a:pt x="635" y="380492"/>
                  </a:lnTo>
                  <a:cubicBezTo>
                    <a:pt x="1651" y="378968"/>
                    <a:pt x="3429" y="378333"/>
                    <a:pt x="5207" y="378841"/>
                  </a:cubicBezTo>
                  <a:cubicBezTo>
                    <a:pt x="6985" y="379349"/>
                    <a:pt x="8128" y="380873"/>
                    <a:pt x="8128" y="382651"/>
                  </a:cubicBezTo>
                  <a:cubicBezTo>
                    <a:pt x="8128" y="589534"/>
                    <a:pt x="175895" y="757301"/>
                    <a:pt x="382778" y="757301"/>
                  </a:cubicBezTo>
                  <a:cubicBezTo>
                    <a:pt x="589661" y="757301"/>
                    <a:pt x="757428" y="589534"/>
                    <a:pt x="757428" y="382651"/>
                  </a:cubicBezTo>
                  <a:lnTo>
                    <a:pt x="761492" y="382651"/>
                  </a:lnTo>
                  <a:lnTo>
                    <a:pt x="757428" y="382651"/>
                  </a:lnTo>
                  <a:cubicBezTo>
                    <a:pt x="757428" y="175768"/>
                    <a:pt x="589661" y="8001"/>
                    <a:pt x="382778" y="8001"/>
                  </a:cubicBezTo>
                  <a:lnTo>
                    <a:pt x="382778" y="4064"/>
                  </a:lnTo>
                  <a:lnTo>
                    <a:pt x="382778" y="8001"/>
                  </a:lnTo>
                  <a:cubicBezTo>
                    <a:pt x="175768" y="8001"/>
                    <a:pt x="8001" y="175768"/>
                    <a:pt x="8001" y="382651"/>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71" name="Google Shape;471;p14"/>
          <p:cNvGrpSpPr/>
          <p:nvPr/>
        </p:nvGrpSpPr>
        <p:grpSpPr>
          <a:xfrm>
            <a:off x="2062878" y="3415152"/>
            <a:ext cx="286989" cy="382651"/>
            <a:chOff x="0" y="0"/>
            <a:chExt cx="765302" cy="765302"/>
          </a:xfrm>
        </p:grpSpPr>
        <p:sp>
          <p:nvSpPr>
            <p:cNvPr id="472" name="Google Shape;472;p14"/>
            <p:cNvSpPr/>
            <p:nvPr/>
          </p:nvSpPr>
          <p:spPr>
            <a:xfrm>
              <a:off x="4064" y="4064"/>
              <a:ext cx="757174" cy="757174"/>
            </a:xfrm>
            <a:custGeom>
              <a:avLst/>
              <a:gdLst/>
              <a:ahLst/>
              <a:cxnLst/>
              <a:rect l="l" t="t" r="r" b="b"/>
              <a:pathLst>
                <a:path w="757174" h="757174" extrusionOk="0">
                  <a:moveTo>
                    <a:pt x="0" y="378587"/>
                  </a:moveTo>
                  <a:cubicBezTo>
                    <a:pt x="0" y="169545"/>
                    <a:pt x="169545" y="0"/>
                    <a:pt x="378587" y="0"/>
                  </a:cubicBezTo>
                  <a:cubicBezTo>
                    <a:pt x="587629" y="0"/>
                    <a:pt x="757174" y="169545"/>
                    <a:pt x="757174" y="378587"/>
                  </a:cubicBezTo>
                  <a:cubicBezTo>
                    <a:pt x="757174" y="587629"/>
                    <a:pt x="587756" y="757174"/>
                    <a:pt x="378587" y="757174"/>
                  </a:cubicBezTo>
                  <a:cubicBezTo>
                    <a:pt x="169418" y="757174"/>
                    <a:pt x="0" y="587756"/>
                    <a:pt x="0" y="378587"/>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73" name="Google Shape;473;p14"/>
            <p:cNvSpPr/>
            <p:nvPr/>
          </p:nvSpPr>
          <p:spPr>
            <a:xfrm>
              <a:off x="0" y="0"/>
              <a:ext cx="765302" cy="765302"/>
            </a:xfrm>
            <a:custGeom>
              <a:avLst/>
              <a:gdLst/>
              <a:ahLst/>
              <a:cxnLst/>
              <a:rect l="l" t="t" r="r" b="b"/>
              <a:pathLst>
                <a:path w="765302" h="765302" extrusionOk="0">
                  <a:moveTo>
                    <a:pt x="0" y="382651"/>
                  </a:moveTo>
                  <a:cubicBezTo>
                    <a:pt x="0" y="171323"/>
                    <a:pt x="171323" y="0"/>
                    <a:pt x="382651" y="0"/>
                  </a:cubicBezTo>
                  <a:lnTo>
                    <a:pt x="382651" y="4064"/>
                  </a:lnTo>
                  <a:lnTo>
                    <a:pt x="382651" y="0"/>
                  </a:lnTo>
                  <a:cubicBezTo>
                    <a:pt x="593979" y="0"/>
                    <a:pt x="765302" y="171323"/>
                    <a:pt x="765302" y="382651"/>
                  </a:cubicBezTo>
                  <a:cubicBezTo>
                    <a:pt x="765302" y="593979"/>
                    <a:pt x="593979" y="765302"/>
                    <a:pt x="382651" y="765302"/>
                  </a:cubicBezTo>
                  <a:lnTo>
                    <a:pt x="382651" y="761238"/>
                  </a:lnTo>
                  <a:lnTo>
                    <a:pt x="382651" y="765302"/>
                  </a:lnTo>
                  <a:cubicBezTo>
                    <a:pt x="171323" y="765302"/>
                    <a:pt x="0" y="593979"/>
                    <a:pt x="0" y="382651"/>
                  </a:cubicBezTo>
                  <a:lnTo>
                    <a:pt x="4064" y="382651"/>
                  </a:lnTo>
                  <a:lnTo>
                    <a:pt x="7493" y="384810"/>
                  </a:lnTo>
                  <a:cubicBezTo>
                    <a:pt x="6477" y="386334"/>
                    <a:pt x="4699" y="386969"/>
                    <a:pt x="2921" y="386461"/>
                  </a:cubicBezTo>
                  <a:cubicBezTo>
                    <a:pt x="1143" y="385953"/>
                    <a:pt x="0" y="384429"/>
                    <a:pt x="0" y="382651"/>
                  </a:cubicBezTo>
                  <a:moveTo>
                    <a:pt x="8001" y="382651"/>
                  </a:moveTo>
                  <a:lnTo>
                    <a:pt x="4064" y="382651"/>
                  </a:lnTo>
                  <a:lnTo>
                    <a:pt x="635" y="380492"/>
                  </a:lnTo>
                  <a:cubicBezTo>
                    <a:pt x="1651" y="378968"/>
                    <a:pt x="3429" y="378333"/>
                    <a:pt x="5207" y="378841"/>
                  </a:cubicBezTo>
                  <a:cubicBezTo>
                    <a:pt x="6985" y="379349"/>
                    <a:pt x="8128" y="380873"/>
                    <a:pt x="8128" y="382651"/>
                  </a:cubicBezTo>
                  <a:cubicBezTo>
                    <a:pt x="8128" y="589534"/>
                    <a:pt x="175895" y="757301"/>
                    <a:pt x="382778" y="757301"/>
                  </a:cubicBezTo>
                  <a:cubicBezTo>
                    <a:pt x="589661" y="757301"/>
                    <a:pt x="757428" y="589534"/>
                    <a:pt x="757428" y="382651"/>
                  </a:cubicBezTo>
                  <a:lnTo>
                    <a:pt x="761492" y="382651"/>
                  </a:lnTo>
                  <a:lnTo>
                    <a:pt x="757428" y="382651"/>
                  </a:lnTo>
                  <a:cubicBezTo>
                    <a:pt x="757428" y="175768"/>
                    <a:pt x="589661" y="8001"/>
                    <a:pt x="382778" y="8001"/>
                  </a:cubicBezTo>
                  <a:lnTo>
                    <a:pt x="382778" y="4064"/>
                  </a:lnTo>
                  <a:lnTo>
                    <a:pt x="382778" y="8001"/>
                  </a:lnTo>
                  <a:cubicBezTo>
                    <a:pt x="175768" y="8001"/>
                    <a:pt x="8001" y="175768"/>
                    <a:pt x="8001" y="382651"/>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74" name="Google Shape;474;p14"/>
          <p:cNvGrpSpPr/>
          <p:nvPr/>
        </p:nvGrpSpPr>
        <p:grpSpPr>
          <a:xfrm>
            <a:off x="757849" y="3710895"/>
            <a:ext cx="177880" cy="237173"/>
            <a:chOff x="0" y="0"/>
            <a:chExt cx="474345" cy="474345"/>
          </a:xfrm>
        </p:grpSpPr>
        <p:sp>
          <p:nvSpPr>
            <p:cNvPr id="475" name="Google Shape;475;p14"/>
            <p:cNvSpPr/>
            <p:nvPr/>
          </p:nvSpPr>
          <p:spPr>
            <a:xfrm>
              <a:off x="4064" y="4064"/>
              <a:ext cx="466217" cy="466217"/>
            </a:xfrm>
            <a:custGeom>
              <a:avLst/>
              <a:gdLst/>
              <a:ahLst/>
              <a:cxnLst/>
              <a:rect l="l" t="t" r="r" b="b"/>
              <a:pathLst>
                <a:path w="466217" h="466217" extrusionOk="0">
                  <a:moveTo>
                    <a:pt x="0" y="233045"/>
                  </a:moveTo>
                  <a:cubicBezTo>
                    <a:pt x="0" y="104394"/>
                    <a:pt x="104394" y="0"/>
                    <a:pt x="233045" y="0"/>
                  </a:cubicBezTo>
                  <a:cubicBezTo>
                    <a:pt x="361696" y="0"/>
                    <a:pt x="466217" y="104394"/>
                    <a:pt x="466217" y="233045"/>
                  </a:cubicBezTo>
                  <a:cubicBezTo>
                    <a:pt x="466217" y="361696"/>
                    <a:pt x="361823" y="466217"/>
                    <a:pt x="233045" y="466217"/>
                  </a:cubicBezTo>
                  <a:cubicBezTo>
                    <a:pt x="104267" y="466217"/>
                    <a:pt x="0" y="361823"/>
                    <a:pt x="0" y="233045"/>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76" name="Google Shape;476;p14"/>
            <p:cNvSpPr/>
            <p:nvPr/>
          </p:nvSpPr>
          <p:spPr>
            <a:xfrm>
              <a:off x="0" y="0"/>
              <a:ext cx="474345" cy="474345"/>
            </a:xfrm>
            <a:custGeom>
              <a:avLst/>
              <a:gdLst/>
              <a:ahLst/>
              <a:cxnLst/>
              <a:rect l="l" t="t" r="r" b="b"/>
              <a:pathLst>
                <a:path w="474345" h="474345" extrusionOk="0">
                  <a:moveTo>
                    <a:pt x="0" y="237109"/>
                  </a:moveTo>
                  <a:cubicBezTo>
                    <a:pt x="0" y="106172"/>
                    <a:pt x="106172" y="0"/>
                    <a:pt x="237109" y="0"/>
                  </a:cubicBezTo>
                  <a:lnTo>
                    <a:pt x="237109" y="4064"/>
                  </a:lnTo>
                  <a:lnTo>
                    <a:pt x="237109" y="0"/>
                  </a:lnTo>
                  <a:cubicBezTo>
                    <a:pt x="368173" y="0"/>
                    <a:pt x="474345" y="106172"/>
                    <a:pt x="474345" y="237109"/>
                  </a:cubicBezTo>
                  <a:cubicBezTo>
                    <a:pt x="474345" y="368046"/>
                    <a:pt x="368173" y="474345"/>
                    <a:pt x="237109" y="474345"/>
                  </a:cubicBezTo>
                  <a:lnTo>
                    <a:pt x="237109" y="470281"/>
                  </a:lnTo>
                  <a:lnTo>
                    <a:pt x="237109" y="474345"/>
                  </a:lnTo>
                  <a:cubicBezTo>
                    <a:pt x="106172" y="474345"/>
                    <a:pt x="0" y="368173"/>
                    <a:pt x="0" y="237109"/>
                  </a:cubicBezTo>
                  <a:lnTo>
                    <a:pt x="4064" y="237109"/>
                  </a:lnTo>
                  <a:lnTo>
                    <a:pt x="7493" y="239268"/>
                  </a:lnTo>
                  <a:cubicBezTo>
                    <a:pt x="6477" y="240792"/>
                    <a:pt x="4699" y="241427"/>
                    <a:pt x="2921" y="241046"/>
                  </a:cubicBezTo>
                  <a:cubicBezTo>
                    <a:pt x="1143" y="240665"/>
                    <a:pt x="0" y="239014"/>
                    <a:pt x="0" y="237109"/>
                  </a:cubicBezTo>
                  <a:moveTo>
                    <a:pt x="8001" y="237109"/>
                  </a:moveTo>
                  <a:lnTo>
                    <a:pt x="4064" y="237109"/>
                  </a:lnTo>
                  <a:lnTo>
                    <a:pt x="635" y="234950"/>
                  </a:lnTo>
                  <a:cubicBezTo>
                    <a:pt x="1651" y="233426"/>
                    <a:pt x="3429" y="232791"/>
                    <a:pt x="5207" y="233172"/>
                  </a:cubicBezTo>
                  <a:cubicBezTo>
                    <a:pt x="6985" y="233553"/>
                    <a:pt x="8128" y="235204"/>
                    <a:pt x="8128" y="236982"/>
                  </a:cubicBezTo>
                  <a:cubicBezTo>
                    <a:pt x="8128" y="363474"/>
                    <a:pt x="110744" y="466090"/>
                    <a:pt x="237236" y="466090"/>
                  </a:cubicBezTo>
                  <a:cubicBezTo>
                    <a:pt x="363728" y="466090"/>
                    <a:pt x="466344" y="363474"/>
                    <a:pt x="466344" y="236982"/>
                  </a:cubicBezTo>
                  <a:lnTo>
                    <a:pt x="470408" y="236982"/>
                  </a:lnTo>
                  <a:lnTo>
                    <a:pt x="466344" y="236982"/>
                  </a:lnTo>
                  <a:cubicBezTo>
                    <a:pt x="466217" y="110617"/>
                    <a:pt x="363728" y="8001"/>
                    <a:pt x="237109" y="8001"/>
                  </a:cubicBezTo>
                  <a:lnTo>
                    <a:pt x="237109" y="4064"/>
                  </a:lnTo>
                  <a:lnTo>
                    <a:pt x="237109" y="8001"/>
                  </a:lnTo>
                  <a:cubicBezTo>
                    <a:pt x="110617" y="8001"/>
                    <a:pt x="8001" y="110617"/>
                    <a:pt x="8001" y="237109"/>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77" name="Google Shape;477;p14"/>
          <p:cNvGrpSpPr/>
          <p:nvPr/>
        </p:nvGrpSpPr>
        <p:grpSpPr>
          <a:xfrm>
            <a:off x="1383299" y="3256380"/>
            <a:ext cx="136113" cy="181546"/>
            <a:chOff x="0" y="0"/>
            <a:chExt cx="362966" cy="363093"/>
          </a:xfrm>
        </p:grpSpPr>
        <p:sp>
          <p:nvSpPr>
            <p:cNvPr id="478" name="Google Shape;478;p14"/>
            <p:cNvSpPr/>
            <p:nvPr/>
          </p:nvSpPr>
          <p:spPr>
            <a:xfrm>
              <a:off x="4064" y="4064"/>
              <a:ext cx="354965" cy="354965"/>
            </a:xfrm>
            <a:custGeom>
              <a:avLst/>
              <a:gdLst/>
              <a:ahLst/>
              <a:cxnLst/>
              <a:rect l="l" t="t" r="r" b="b"/>
              <a:pathLst>
                <a:path w="354965" h="354965" extrusionOk="0">
                  <a:moveTo>
                    <a:pt x="0" y="177419"/>
                  </a:moveTo>
                  <a:cubicBezTo>
                    <a:pt x="0" y="79502"/>
                    <a:pt x="79502" y="0"/>
                    <a:pt x="177419" y="0"/>
                  </a:cubicBezTo>
                  <a:cubicBezTo>
                    <a:pt x="275336" y="0"/>
                    <a:pt x="354965" y="79502"/>
                    <a:pt x="354965" y="177419"/>
                  </a:cubicBezTo>
                  <a:cubicBezTo>
                    <a:pt x="354965" y="275336"/>
                    <a:pt x="275463" y="354965"/>
                    <a:pt x="177419" y="354965"/>
                  </a:cubicBezTo>
                  <a:cubicBezTo>
                    <a:pt x="79375" y="354965"/>
                    <a:pt x="0" y="275463"/>
                    <a:pt x="0" y="177419"/>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79" name="Google Shape;479;p14"/>
            <p:cNvSpPr/>
            <p:nvPr/>
          </p:nvSpPr>
          <p:spPr>
            <a:xfrm>
              <a:off x="0" y="0"/>
              <a:ext cx="362966" cy="363093"/>
            </a:xfrm>
            <a:custGeom>
              <a:avLst/>
              <a:gdLst/>
              <a:ahLst/>
              <a:cxnLst/>
              <a:rect l="l" t="t" r="r" b="b"/>
              <a:pathLst>
                <a:path w="362966" h="363093" extrusionOk="0">
                  <a:moveTo>
                    <a:pt x="0" y="181483"/>
                  </a:moveTo>
                  <a:cubicBezTo>
                    <a:pt x="0" y="81280"/>
                    <a:pt x="81280" y="0"/>
                    <a:pt x="181483" y="0"/>
                  </a:cubicBezTo>
                  <a:lnTo>
                    <a:pt x="181483" y="4064"/>
                  </a:lnTo>
                  <a:lnTo>
                    <a:pt x="181483" y="0"/>
                  </a:lnTo>
                  <a:cubicBezTo>
                    <a:pt x="281686" y="0"/>
                    <a:pt x="362966" y="81280"/>
                    <a:pt x="362966" y="181483"/>
                  </a:cubicBezTo>
                  <a:lnTo>
                    <a:pt x="358902" y="181483"/>
                  </a:lnTo>
                  <a:lnTo>
                    <a:pt x="362966" y="181483"/>
                  </a:lnTo>
                  <a:cubicBezTo>
                    <a:pt x="362966" y="281686"/>
                    <a:pt x="281686" y="362966"/>
                    <a:pt x="181483" y="362966"/>
                  </a:cubicBezTo>
                  <a:lnTo>
                    <a:pt x="181483" y="358902"/>
                  </a:lnTo>
                  <a:lnTo>
                    <a:pt x="181483" y="362966"/>
                  </a:lnTo>
                  <a:cubicBezTo>
                    <a:pt x="81280" y="363093"/>
                    <a:pt x="0" y="281813"/>
                    <a:pt x="0" y="181483"/>
                  </a:cubicBezTo>
                  <a:lnTo>
                    <a:pt x="4064" y="181483"/>
                  </a:lnTo>
                  <a:lnTo>
                    <a:pt x="8001" y="181483"/>
                  </a:lnTo>
                  <a:lnTo>
                    <a:pt x="4064" y="181483"/>
                  </a:lnTo>
                  <a:lnTo>
                    <a:pt x="0" y="181483"/>
                  </a:lnTo>
                  <a:moveTo>
                    <a:pt x="8001" y="181483"/>
                  </a:moveTo>
                  <a:cubicBezTo>
                    <a:pt x="8001" y="183769"/>
                    <a:pt x="6223" y="185547"/>
                    <a:pt x="3937" y="185547"/>
                  </a:cubicBezTo>
                  <a:cubicBezTo>
                    <a:pt x="1651" y="185547"/>
                    <a:pt x="0" y="183769"/>
                    <a:pt x="0" y="181483"/>
                  </a:cubicBezTo>
                  <a:cubicBezTo>
                    <a:pt x="0" y="179197"/>
                    <a:pt x="1778" y="177419"/>
                    <a:pt x="4064" y="177419"/>
                  </a:cubicBezTo>
                  <a:cubicBezTo>
                    <a:pt x="6350" y="177419"/>
                    <a:pt x="8128" y="179197"/>
                    <a:pt x="8128" y="181483"/>
                  </a:cubicBezTo>
                  <a:cubicBezTo>
                    <a:pt x="8128" y="277241"/>
                    <a:pt x="85852" y="354965"/>
                    <a:pt x="181610" y="354965"/>
                  </a:cubicBezTo>
                  <a:cubicBezTo>
                    <a:pt x="277368" y="354965"/>
                    <a:pt x="355092" y="277241"/>
                    <a:pt x="355092" y="181483"/>
                  </a:cubicBezTo>
                  <a:cubicBezTo>
                    <a:pt x="355092" y="85725"/>
                    <a:pt x="277368" y="8001"/>
                    <a:pt x="181483" y="8001"/>
                  </a:cubicBezTo>
                  <a:lnTo>
                    <a:pt x="181483" y="4064"/>
                  </a:lnTo>
                  <a:lnTo>
                    <a:pt x="181483" y="8001"/>
                  </a:lnTo>
                  <a:cubicBezTo>
                    <a:pt x="85725" y="8001"/>
                    <a:pt x="8001" y="85725"/>
                    <a:pt x="8001" y="181483"/>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80" name="Google Shape;480;p14"/>
          <p:cNvGrpSpPr/>
          <p:nvPr/>
        </p:nvGrpSpPr>
        <p:grpSpPr>
          <a:xfrm>
            <a:off x="2957302" y="3741522"/>
            <a:ext cx="125826" cy="167767"/>
            <a:chOff x="0" y="0"/>
            <a:chExt cx="335534" cy="335534"/>
          </a:xfrm>
        </p:grpSpPr>
        <p:sp>
          <p:nvSpPr>
            <p:cNvPr id="481" name="Google Shape;481;p14"/>
            <p:cNvSpPr/>
            <p:nvPr/>
          </p:nvSpPr>
          <p:spPr>
            <a:xfrm>
              <a:off x="4064" y="4064"/>
              <a:ext cx="327406" cy="327406"/>
            </a:xfrm>
            <a:custGeom>
              <a:avLst/>
              <a:gdLst/>
              <a:ahLst/>
              <a:cxnLst/>
              <a:rect l="l" t="t" r="r" b="b"/>
              <a:pathLst>
                <a:path w="327406" h="327406" extrusionOk="0">
                  <a:moveTo>
                    <a:pt x="0" y="163703"/>
                  </a:moveTo>
                  <a:cubicBezTo>
                    <a:pt x="0" y="73279"/>
                    <a:pt x="73279" y="0"/>
                    <a:pt x="163703" y="0"/>
                  </a:cubicBezTo>
                  <a:cubicBezTo>
                    <a:pt x="254127" y="0"/>
                    <a:pt x="327406" y="73279"/>
                    <a:pt x="327406" y="163703"/>
                  </a:cubicBezTo>
                  <a:cubicBezTo>
                    <a:pt x="327406" y="254127"/>
                    <a:pt x="254127" y="327406"/>
                    <a:pt x="163703" y="327406"/>
                  </a:cubicBezTo>
                  <a:cubicBezTo>
                    <a:pt x="73279" y="327406"/>
                    <a:pt x="0" y="254127"/>
                    <a:pt x="0" y="163703"/>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82" name="Google Shape;482;p14"/>
            <p:cNvSpPr/>
            <p:nvPr/>
          </p:nvSpPr>
          <p:spPr>
            <a:xfrm>
              <a:off x="0" y="0"/>
              <a:ext cx="335534" cy="335534"/>
            </a:xfrm>
            <a:custGeom>
              <a:avLst/>
              <a:gdLst/>
              <a:ahLst/>
              <a:cxnLst/>
              <a:rect l="l" t="t" r="r" b="b"/>
              <a:pathLst>
                <a:path w="335534" h="335534" extrusionOk="0">
                  <a:moveTo>
                    <a:pt x="0" y="167767"/>
                  </a:moveTo>
                  <a:cubicBezTo>
                    <a:pt x="0" y="75057"/>
                    <a:pt x="75057" y="0"/>
                    <a:pt x="167767" y="0"/>
                  </a:cubicBezTo>
                  <a:lnTo>
                    <a:pt x="167767" y="4064"/>
                  </a:lnTo>
                  <a:lnTo>
                    <a:pt x="167767" y="0"/>
                  </a:lnTo>
                  <a:cubicBezTo>
                    <a:pt x="260350" y="0"/>
                    <a:pt x="335534" y="75057"/>
                    <a:pt x="335534" y="167767"/>
                  </a:cubicBezTo>
                  <a:lnTo>
                    <a:pt x="331470" y="167767"/>
                  </a:lnTo>
                  <a:lnTo>
                    <a:pt x="335534" y="167767"/>
                  </a:lnTo>
                  <a:cubicBezTo>
                    <a:pt x="335534" y="260350"/>
                    <a:pt x="260477" y="335534"/>
                    <a:pt x="167767" y="335534"/>
                  </a:cubicBezTo>
                  <a:lnTo>
                    <a:pt x="167767" y="331470"/>
                  </a:lnTo>
                  <a:lnTo>
                    <a:pt x="167767" y="335534"/>
                  </a:lnTo>
                  <a:cubicBezTo>
                    <a:pt x="75057" y="335534"/>
                    <a:pt x="0" y="260350"/>
                    <a:pt x="0" y="167767"/>
                  </a:cubicBezTo>
                  <a:lnTo>
                    <a:pt x="4064" y="167767"/>
                  </a:lnTo>
                  <a:lnTo>
                    <a:pt x="8001" y="167767"/>
                  </a:lnTo>
                  <a:lnTo>
                    <a:pt x="4064" y="167767"/>
                  </a:lnTo>
                  <a:lnTo>
                    <a:pt x="0" y="167767"/>
                  </a:lnTo>
                  <a:moveTo>
                    <a:pt x="8001" y="167767"/>
                  </a:moveTo>
                  <a:cubicBezTo>
                    <a:pt x="8001" y="170053"/>
                    <a:pt x="6223" y="171831"/>
                    <a:pt x="3937" y="171831"/>
                  </a:cubicBezTo>
                  <a:cubicBezTo>
                    <a:pt x="1651" y="171831"/>
                    <a:pt x="0" y="169926"/>
                    <a:pt x="0" y="167767"/>
                  </a:cubicBezTo>
                  <a:cubicBezTo>
                    <a:pt x="0" y="165608"/>
                    <a:pt x="1778" y="163703"/>
                    <a:pt x="4064" y="163703"/>
                  </a:cubicBezTo>
                  <a:cubicBezTo>
                    <a:pt x="6350" y="163703"/>
                    <a:pt x="8128" y="165481"/>
                    <a:pt x="8128" y="167767"/>
                  </a:cubicBezTo>
                  <a:cubicBezTo>
                    <a:pt x="8128" y="255905"/>
                    <a:pt x="79629" y="327406"/>
                    <a:pt x="167767" y="327406"/>
                  </a:cubicBezTo>
                  <a:cubicBezTo>
                    <a:pt x="255905" y="327406"/>
                    <a:pt x="327406" y="255905"/>
                    <a:pt x="327406" y="167767"/>
                  </a:cubicBezTo>
                  <a:cubicBezTo>
                    <a:pt x="327406" y="79629"/>
                    <a:pt x="255905" y="8001"/>
                    <a:pt x="167767" y="8001"/>
                  </a:cubicBezTo>
                  <a:lnTo>
                    <a:pt x="167767" y="4064"/>
                  </a:lnTo>
                  <a:lnTo>
                    <a:pt x="167767" y="8001"/>
                  </a:lnTo>
                  <a:cubicBezTo>
                    <a:pt x="79502" y="8001"/>
                    <a:pt x="8001" y="79502"/>
                    <a:pt x="8001" y="167767"/>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83" name="Google Shape;483;p14"/>
          <p:cNvGrpSpPr/>
          <p:nvPr/>
        </p:nvGrpSpPr>
        <p:grpSpPr>
          <a:xfrm>
            <a:off x="2893291" y="4513592"/>
            <a:ext cx="245984" cy="328041"/>
            <a:chOff x="0" y="0"/>
            <a:chExt cx="655955" cy="656082"/>
          </a:xfrm>
        </p:grpSpPr>
        <p:sp>
          <p:nvSpPr>
            <p:cNvPr id="484" name="Google Shape;484;p14"/>
            <p:cNvSpPr/>
            <p:nvPr/>
          </p:nvSpPr>
          <p:spPr>
            <a:xfrm>
              <a:off x="4064" y="4064"/>
              <a:ext cx="647954" cy="647954"/>
            </a:xfrm>
            <a:custGeom>
              <a:avLst/>
              <a:gdLst/>
              <a:ahLst/>
              <a:cxnLst/>
              <a:rect l="l" t="t" r="r" b="b"/>
              <a:pathLst>
                <a:path w="647954" h="647954" extrusionOk="0">
                  <a:moveTo>
                    <a:pt x="0" y="323977"/>
                  </a:moveTo>
                  <a:cubicBezTo>
                    <a:pt x="0" y="145034"/>
                    <a:pt x="145034" y="0"/>
                    <a:pt x="323977" y="0"/>
                  </a:cubicBezTo>
                  <a:cubicBezTo>
                    <a:pt x="502920" y="0"/>
                    <a:pt x="647954" y="145034"/>
                    <a:pt x="647954" y="323977"/>
                  </a:cubicBezTo>
                  <a:cubicBezTo>
                    <a:pt x="647954" y="502920"/>
                    <a:pt x="502920" y="647954"/>
                    <a:pt x="323977" y="647954"/>
                  </a:cubicBezTo>
                  <a:cubicBezTo>
                    <a:pt x="145034" y="647954"/>
                    <a:pt x="0" y="502920"/>
                    <a:pt x="0" y="323977"/>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85" name="Google Shape;485;p14"/>
            <p:cNvSpPr/>
            <p:nvPr/>
          </p:nvSpPr>
          <p:spPr>
            <a:xfrm>
              <a:off x="0" y="0"/>
              <a:ext cx="655955" cy="656082"/>
            </a:xfrm>
            <a:custGeom>
              <a:avLst/>
              <a:gdLst/>
              <a:ahLst/>
              <a:cxnLst/>
              <a:rect l="l" t="t" r="r" b="b"/>
              <a:pathLst>
                <a:path w="655955" h="656082" extrusionOk="0">
                  <a:moveTo>
                    <a:pt x="0" y="328041"/>
                  </a:moveTo>
                  <a:cubicBezTo>
                    <a:pt x="0" y="146812"/>
                    <a:pt x="146812" y="0"/>
                    <a:pt x="328041" y="0"/>
                  </a:cubicBezTo>
                  <a:lnTo>
                    <a:pt x="328041" y="4064"/>
                  </a:lnTo>
                  <a:lnTo>
                    <a:pt x="328041" y="0"/>
                  </a:lnTo>
                  <a:cubicBezTo>
                    <a:pt x="509143" y="0"/>
                    <a:pt x="655955" y="146812"/>
                    <a:pt x="655955" y="328041"/>
                  </a:cubicBezTo>
                  <a:lnTo>
                    <a:pt x="651891" y="328041"/>
                  </a:lnTo>
                  <a:lnTo>
                    <a:pt x="655955" y="328041"/>
                  </a:lnTo>
                  <a:cubicBezTo>
                    <a:pt x="655955" y="509143"/>
                    <a:pt x="509143" y="656082"/>
                    <a:pt x="327914" y="656082"/>
                  </a:cubicBezTo>
                  <a:lnTo>
                    <a:pt x="327914" y="652018"/>
                  </a:lnTo>
                  <a:lnTo>
                    <a:pt x="327914" y="656082"/>
                  </a:lnTo>
                  <a:cubicBezTo>
                    <a:pt x="146812" y="655955"/>
                    <a:pt x="0" y="509143"/>
                    <a:pt x="0" y="328041"/>
                  </a:cubicBezTo>
                  <a:lnTo>
                    <a:pt x="4064" y="328041"/>
                  </a:lnTo>
                  <a:lnTo>
                    <a:pt x="8001" y="328041"/>
                  </a:lnTo>
                  <a:lnTo>
                    <a:pt x="4064" y="328041"/>
                  </a:lnTo>
                  <a:lnTo>
                    <a:pt x="0" y="328041"/>
                  </a:lnTo>
                  <a:moveTo>
                    <a:pt x="8001" y="328041"/>
                  </a:moveTo>
                  <a:cubicBezTo>
                    <a:pt x="8001" y="330327"/>
                    <a:pt x="6223" y="332105"/>
                    <a:pt x="3937" y="332105"/>
                  </a:cubicBezTo>
                  <a:cubicBezTo>
                    <a:pt x="1651" y="332105"/>
                    <a:pt x="0" y="330200"/>
                    <a:pt x="0" y="328041"/>
                  </a:cubicBezTo>
                  <a:cubicBezTo>
                    <a:pt x="0" y="325882"/>
                    <a:pt x="1778" y="323977"/>
                    <a:pt x="4064" y="323977"/>
                  </a:cubicBezTo>
                  <a:cubicBezTo>
                    <a:pt x="6350" y="323977"/>
                    <a:pt x="8128" y="325755"/>
                    <a:pt x="8128" y="328041"/>
                  </a:cubicBezTo>
                  <a:cubicBezTo>
                    <a:pt x="8128" y="504698"/>
                    <a:pt x="151384" y="647954"/>
                    <a:pt x="328041" y="647954"/>
                  </a:cubicBezTo>
                  <a:cubicBezTo>
                    <a:pt x="504698" y="647954"/>
                    <a:pt x="647954" y="504698"/>
                    <a:pt x="647954" y="328041"/>
                  </a:cubicBezTo>
                  <a:cubicBezTo>
                    <a:pt x="647954" y="151384"/>
                    <a:pt x="504698" y="8001"/>
                    <a:pt x="328041" y="8001"/>
                  </a:cubicBezTo>
                  <a:lnTo>
                    <a:pt x="328041" y="4064"/>
                  </a:lnTo>
                  <a:lnTo>
                    <a:pt x="328041" y="8001"/>
                  </a:lnTo>
                  <a:cubicBezTo>
                    <a:pt x="151257" y="8001"/>
                    <a:pt x="8001" y="151257"/>
                    <a:pt x="8001" y="328041"/>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86" name="Google Shape;486;p14"/>
          <p:cNvGrpSpPr/>
          <p:nvPr/>
        </p:nvGrpSpPr>
        <p:grpSpPr>
          <a:xfrm>
            <a:off x="3184645" y="4363562"/>
            <a:ext cx="136208" cy="181610"/>
            <a:chOff x="0" y="0"/>
            <a:chExt cx="363220" cy="363220"/>
          </a:xfrm>
        </p:grpSpPr>
        <p:sp>
          <p:nvSpPr>
            <p:cNvPr id="487" name="Google Shape;487;p14"/>
            <p:cNvSpPr/>
            <p:nvPr/>
          </p:nvSpPr>
          <p:spPr>
            <a:xfrm>
              <a:off x="4064" y="4064"/>
              <a:ext cx="355092" cy="355092"/>
            </a:xfrm>
            <a:custGeom>
              <a:avLst/>
              <a:gdLst/>
              <a:ahLst/>
              <a:cxnLst/>
              <a:rect l="l" t="t" r="r" b="b"/>
              <a:pathLst>
                <a:path w="355092" h="355092" extrusionOk="0">
                  <a:moveTo>
                    <a:pt x="0" y="177546"/>
                  </a:moveTo>
                  <a:cubicBezTo>
                    <a:pt x="0" y="79502"/>
                    <a:pt x="79502" y="0"/>
                    <a:pt x="177546" y="0"/>
                  </a:cubicBezTo>
                  <a:cubicBezTo>
                    <a:pt x="275590" y="0"/>
                    <a:pt x="355092" y="79502"/>
                    <a:pt x="355092" y="177546"/>
                  </a:cubicBezTo>
                  <a:cubicBezTo>
                    <a:pt x="355092" y="275590"/>
                    <a:pt x="275590" y="355092"/>
                    <a:pt x="177546" y="355092"/>
                  </a:cubicBezTo>
                  <a:cubicBezTo>
                    <a:pt x="79502" y="355092"/>
                    <a:pt x="0" y="275590"/>
                    <a:pt x="0" y="177546"/>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88" name="Google Shape;488;p14"/>
            <p:cNvSpPr/>
            <p:nvPr/>
          </p:nvSpPr>
          <p:spPr>
            <a:xfrm>
              <a:off x="0" y="0"/>
              <a:ext cx="363220" cy="363220"/>
            </a:xfrm>
            <a:custGeom>
              <a:avLst/>
              <a:gdLst/>
              <a:ahLst/>
              <a:cxnLst/>
              <a:rect l="l" t="t" r="r" b="b"/>
              <a:pathLst>
                <a:path w="363220" h="363220" extrusionOk="0">
                  <a:moveTo>
                    <a:pt x="0" y="181610"/>
                  </a:moveTo>
                  <a:cubicBezTo>
                    <a:pt x="0" y="81280"/>
                    <a:pt x="81280" y="0"/>
                    <a:pt x="181610" y="0"/>
                  </a:cubicBezTo>
                  <a:lnTo>
                    <a:pt x="181610" y="4064"/>
                  </a:lnTo>
                  <a:lnTo>
                    <a:pt x="181610" y="0"/>
                  </a:lnTo>
                  <a:cubicBezTo>
                    <a:pt x="281940" y="0"/>
                    <a:pt x="363220" y="81280"/>
                    <a:pt x="363220" y="181610"/>
                  </a:cubicBezTo>
                  <a:lnTo>
                    <a:pt x="359156" y="181610"/>
                  </a:lnTo>
                  <a:lnTo>
                    <a:pt x="363220" y="181610"/>
                  </a:lnTo>
                  <a:cubicBezTo>
                    <a:pt x="363220" y="281940"/>
                    <a:pt x="281940" y="363220"/>
                    <a:pt x="181610" y="363220"/>
                  </a:cubicBezTo>
                  <a:lnTo>
                    <a:pt x="181610" y="359156"/>
                  </a:lnTo>
                  <a:lnTo>
                    <a:pt x="181610" y="363220"/>
                  </a:lnTo>
                  <a:cubicBezTo>
                    <a:pt x="81280" y="363220"/>
                    <a:pt x="0" y="281940"/>
                    <a:pt x="0" y="181610"/>
                  </a:cubicBezTo>
                  <a:lnTo>
                    <a:pt x="4064" y="181610"/>
                  </a:lnTo>
                  <a:lnTo>
                    <a:pt x="8001" y="181610"/>
                  </a:lnTo>
                  <a:lnTo>
                    <a:pt x="4064" y="181610"/>
                  </a:lnTo>
                  <a:lnTo>
                    <a:pt x="0" y="181610"/>
                  </a:lnTo>
                  <a:moveTo>
                    <a:pt x="8001" y="181610"/>
                  </a:moveTo>
                  <a:cubicBezTo>
                    <a:pt x="8001" y="183896"/>
                    <a:pt x="6223" y="185674"/>
                    <a:pt x="3937" y="185674"/>
                  </a:cubicBezTo>
                  <a:cubicBezTo>
                    <a:pt x="1651" y="185674"/>
                    <a:pt x="0" y="183896"/>
                    <a:pt x="0" y="181610"/>
                  </a:cubicBezTo>
                  <a:cubicBezTo>
                    <a:pt x="0" y="179324"/>
                    <a:pt x="1778" y="177546"/>
                    <a:pt x="4064" y="177546"/>
                  </a:cubicBezTo>
                  <a:cubicBezTo>
                    <a:pt x="6350" y="177546"/>
                    <a:pt x="8128" y="179324"/>
                    <a:pt x="8128" y="181610"/>
                  </a:cubicBezTo>
                  <a:cubicBezTo>
                    <a:pt x="8128" y="277495"/>
                    <a:pt x="85852" y="355219"/>
                    <a:pt x="181737" y="355219"/>
                  </a:cubicBezTo>
                  <a:cubicBezTo>
                    <a:pt x="277622" y="355219"/>
                    <a:pt x="355219" y="277495"/>
                    <a:pt x="355219" y="181610"/>
                  </a:cubicBezTo>
                  <a:cubicBezTo>
                    <a:pt x="355219" y="85725"/>
                    <a:pt x="277495" y="8001"/>
                    <a:pt x="181610" y="8001"/>
                  </a:cubicBezTo>
                  <a:lnTo>
                    <a:pt x="181610" y="4064"/>
                  </a:lnTo>
                  <a:lnTo>
                    <a:pt x="181610" y="8001"/>
                  </a:lnTo>
                  <a:cubicBezTo>
                    <a:pt x="85725" y="8001"/>
                    <a:pt x="8001" y="85725"/>
                    <a:pt x="8001" y="181610"/>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89" name="Google Shape;489;p14"/>
          <p:cNvGrpSpPr/>
          <p:nvPr/>
        </p:nvGrpSpPr>
        <p:grpSpPr>
          <a:xfrm>
            <a:off x="3171994" y="4677168"/>
            <a:ext cx="84202" cy="112268"/>
            <a:chOff x="0" y="0"/>
            <a:chExt cx="224536" cy="224536"/>
          </a:xfrm>
        </p:grpSpPr>
        <p:sp>
          <p:nvSpPr>
            <p:cNvPr id="490" name="Google Shape;490;p14"/>
            <p:cNvSpPr/>
            <p:nvPr/>
          </p:nvSpPr>
          <p:spPr>
            <a:xfrm>
              <a:off x="4064" y="4064"/>
              <a:ext cx="216408" cy="216408"/>
            </a:xfrm>
            <a:custGeom>
              <a:avLst/>
              <a:gdLst/>
              <a:ahLst/>
              <a:cxnLst/>
              <a:rect l="l" t="t" r="r" b="b"/>
              <a:pathLst>
                <a:path w="216408" h="216408" extrusionOk="0">
                  <a:moveTo>
                    <a:pt x="0" y="108204"/>
                  </a:moveTo>
                  <a:cubicBezTo>
                    <a:pt x="0" y="48387"/>
                    <a:pt x="48387" y="0"/>
                    <a:pt x="108204" y="0"/>
                  </a:cubicBezTo>
                  <a:cubicBezTo>
                    <a:pt x="168021" y="0"/>
                    <a:pt x="216408" y="48514"/>
                    <a:pt x="216408" y="108204"/>
                  </a:cubicBezTo>
                  <a:cubicBezTo>
                    <a:pt x="216408" y="167894"/>
                    <a:pt x="167894" y="216408"/>
                    <a:pt x="108204" y="216408"/>
                  </a:cubicBezTo>
                  <a:cubicBezTo>
                    <a:pt x="48514" y="216408"/>
                    <a:pt x="0" y="168021"/>
                    <a:pt x="0" y="108204"/>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91" name="Google Shape;491;p14"/>
            <p:cNvSpPr/>
            <p:nvPr/>
          </p:nvSpPr>
          <p:spPr>
            <a:xfrm>
              <a:off x="0" y="0"/>
              <a:ext cx="224536" cy="224536"/>
            </a:xfrm>
            <a:custGeom>
              <a:avLst/>
              <a:gdLst/>
              <a:ahLst/>
              <a:cxnLst/>
              <a:rect l="l" t="t" r="r" b="b"/>
              <a:pathLst>
                <a:path w="224536" h="224536" extrusionOk="0">
                  <a:moveTo>
                    <a:pt x="0" y="112268"/>
                  </a:moveTo>
                  <a:cubicBezTo>
                    <a:pt x="0" y="50292"/>
                    <a:pt x="50292" y="0"/>
                    <a:pt x="112268" y="0"/>
                  </a:cubicBezTo>
                  <a:lnTo>
                    <a:pt x="112268" y="4064"/>
                  </a:lnTo>
                  <a:lnTo>
                    <a:pt x="112268" y="0"/>
                  </a:lnTo>
                  <a:cubicBezTo>
                    <a:pt x="174244" y="0"/>
                    <a:pt x="224536" y="50292"/>
                    <a:pt x="224536" y="112268"/>
                  </a:cubicBezTo>
                  <a:cubicBezTo>
                    <a:pt x="224536" y="174244"/>
                    <a:pt x="174244" y="224536"/>
                    <a:pt x="112268" y="224536"/>
                  </a:cubicBezTo>
                  <a:lnTo>
                    <a:pt x="112268" y="220472"/>
                  </a:lnTo>
                  <a:lnTo>
                    <a:pt x="112268" y="224536"/>
                  </a:lnTo>
                  <a:cubicBezTo>
                    <a:pt x="50292" y="224536"/>
                    <a:pt x="0" y="174244"/>
                    <a:pt x="0" y="112268"/>
                  </a:cubicBezTo>
                  <a:lnTo>
                    <a:pt x="4064" y="112268"/>
                  </a:lnTo>
                  <a:lnTo>
                    <a:pt x="7493" y="114427"/>
                  </a:lnTo>
                  <a:cubicBezTo>
                    <a:pt x="6477" y="115951"/>
                    <a:pt x="4699" y="116713"/>
                    <a:pt x="2921" y="116205"/>
                  </a:cubicBezTo>
                  <a:cubicBezTo>
                    <a:pt x="1143" y="115697"/>
                    <a:pt x="0" y="114046"/>
                    <a:pt x="0" y="112268"/>
                  </a:cubicBezTo>
                  <a:moveTo>
                    <a:pt x="8001" y="112268"/>
                  </a:moveTo>
                  <a:lnTo>
                    <a:pt x="4064" y="112268"/>
                  </a:lnTo>
                  <a:lnTo>
                    <a:pt x="635" y="110109"/>
                  </a:lnTo>
                  <a:cubicBezTo>
                    <a:pt x="1651" y="108585"/>
                    <a:pt x="3429" y="107823"/>
                    <a:pt x="5207" y="108331"/>
                  </a:cubicBezTo>
                  <a:cubicBezTo>
                    <a:pt x="6985" y="108839"/>
                    <a:pt x="8128" y="110363"/>
                    <a:pt x="8128" y="112268"/>
                  </a:cubicBezTo>
                  <a:cubicBezTo>
                    <a:pt x="8128" y="169799"/>
                    <a:pt x="54737" y="216535"/>
                    <a:pt x="112395" y="216535"/>
                  </a:cubicBezTo>
                  <a:cubicBezTo>
                    <a:pt x="170053" y="216535"/>
                    <a:pt x="216662" y="169926"/>
                    <a:pt x="216662" y="112268"/>
                  </a:cubicBezTo>
                  <a:lnTo>
                    <a:pt x="220726" y="112268"/>
                  </a:lnTo>
                  <a:lnTo>
                    <a:pt x="216662" y="112268"/>
                  </a:lnTo>
                  <a:cubicBezTo>
                    <a:pt x="216662" y="54737"/>
                    <a:pt x="170053" y="8001"/>
                    <a:pt x="112395" y="8001"/>
                  </a:cubicBezTo>
                  <a:lnTo>
                    <a:pt x="112395" y="4064"/>
                  </a:lnTo>
                  <a:lnTo>
                    <a:pt x="112395" y="8001"/>
                  </a:lnTo>
                  <a:cubicBezTo>
                    <a:pt x="54737" y="8001"/>
                    <a:pt x="8001" y="54737"/>
                    <a:pt x="8001" y="112268"/>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92" name="Google Shape;492;p14"/>
          <p:cNvGrpSpPr/>
          <p:nvPr/>
        </p:nvGrpSpPr>
        <p:grpSpPr>
          <a:xfrm>
            <a:off x="1289026" y="4823984"/>
            <a:ext cx="136208" cy="181610"/>
            <a:chOff x="0" y="0"/>
            <a:chExt cx="363220" cy="363220"/>
          </a:xfrm>
        </p:grpSpPr>
        <p:sp>
          <p:nvSpPr>
            <p:cNvPr id="493" name="Google Shape;493;p14"/>
            <p:cNvSpPr/>
            <p:nvPr/>
          </p:nvSpPr>
          <p:spPr>
            <a:xfrm>
              <a:off x="4064" y="4064"/>
              <a:ext cx="355092" cy="355092"/>
            </a:xfrm>
            <a:custGeom>
              <a:avLst/>
              <a:gdLst/>
              <a:ahLst/>
              <a:cxnLst/>
              <a:rect l="l" t="t" r="r" b="b"/>
              <a:pathLst>
                <a:path w="355092" h="355092" extrusionOk="0">
                  <a:moveTo>
                    <a:pt x="0" y="177546"/>
                  </a:moveTo>
                  <a:cubicBezTo>
                    <a:pt x="0" y="79502"/>
                    <a:pt x="79502" y="0"/>
                    <a:pt x="177546" y="0"/>
                  </a:cubicBezTo>
                  <a:cubicBezTo>
                    <a:pt x="275590" y="0"/>
                    <a:pt x="355092" y="79502"/>
                    <a:pt x="355092" y="177546"/>
                  </a:cubicBezTo>
                  <a:cubicBezTo>
                    <a:pt x="355092" y="275590"/>
                    <a:pt x="275590" y="355092"/>
                    <a:pt x="177546" y="355092"/>
                  </a:cubicBezTo>
                  <a:cubicBezTo>
                    <a:pt x="79502" y="355092"/>
                    <a:pt x="0" y="275590"/>
                    <a:pt x="0" y="177546"/>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94" name="Google Shape;494;p14"/>
            <p:cNvSpPr/>
            <p:nvPr/>
          </p:nvSpPr>
          <p:spPr>
            <a:xfrm>
              <a:off x="0" y="0"/>
              <a:ext cx="363220" cy="363220"/>
            </a:xfrm>
            <a:custGeom>
              <a:avLst/>
              <a:gdLst/>
              <a:ahLst/>
              <a:cxnLst/>
              <a:rect l="l" t="t" r="r" b="b"/>
              <a:pathLst>
                <a:path w="363220" h="363220" extrusionOk="0">
                  <a:moveTo>
                    <a:pt x="0" y="181610"/>
                  </a:moveTo>
                  <a:cubicBezTo>
                    <a:pt x="0" y="81280"/>
                    <a:pt x="81280" y="0"/>
                    <a:pt x="181610" y="0"/>
                  </a:cubicBezTo>
                  <a:lnTo>
                    <a:pt x="181610" y="4064"/>
                  </a:lnTo>
                  <a:lnTo>
                    <a:pt x="181610" y="0"/>
                  </a:lnTo>
                  <a:cubicBezTo>
                    <a:pt x="281940" y="0"/>
                    <a:pt x="363220" y="81280"/>
                    <a:pt x="363220" y="181610"/>
                  </a:cubicBezTo>
                  <a:lnTo>
                    <a:pt x="359156" y="181610"/>
                  </a:lnTo>
                  <a:lnTo>
                    <a:pt x="363220" y="181610"/>
                  </a:lnTo>
                  <a:cubicBezTo>
                    <a:pt x="363220" y="281940"/>
                    <a:pt x="281940" y="363220"/>
                    <a:pt x="181610" y="363220"/>
                  </a:cubicBezTo>
                  <a:lnTo>
                    <a:pt x="181610" y="359156"/>
                  </a:lnTo>
                  <a:lnTo>
                    <a:pt x="181610" y="363220"/>
                  </a:lnTo>
                  <a:cubicBezTo>
                    <a:pt x="81280" y="363220"/>
                    <a:pt x="0" y="281940"/>
                    <a:pt x="0" y="181610"/>
                  </a:cubicBezTo>
                  <a:lnTo>
                    <a:pt x="4064" y="181610"/>
                  </a:lnTo>
                  <a:lnTo>
                    <a:pt x="8001" y="181610"/>
                  </a:lnTo>
                  <a:lnTo>
                    <a:pt x="4064" y="181610"/>
                  </a:lnTo>
                  <a:lnTo>
                    <a:pt x="0" y="181610"/>
                  </a:lnTo>
                  <a:moveTo>
                    <a:pt x="8001" y="181610"/>
                  </a:moveTo>
                  <a:cubicBezTo>
                    <a:pt x="8001" y="183896"/>
                    <a:pt x="6223" y="185674"/>
                    <a:pt x="3937" y="185674"/>
                  </a:cubicBezTo>
                  <a:cubicBezTo>
                    <a:pt x="1651" y="185674"/>
                    <a:pt x="0" y="183896"/>
                    <a:pt x="0" y="181610"/>
                  </a:cubicBezTo>
                  <a:cubicBezTo>
                    <a:pt x="0" y="179324"/>
                    <a:pt x="1778" y="177546"/>
                    <a:pt x="4064" y="177546"/>
                  </a:cubicBezTo>
                  <a:cubicBezTo>
                    <a:pt x="6350" y="177546"/>
                    <a:pt x="8128" y="179324"/>
                    <a:pt x="8128" y="181610"/>
                  </a:cubicBezTo>
                  <a:cubicBezTo>
                    <a:pt x="8128" y="277495"/>
                    <a:pt x="85852" y="355219"/>
                    <a:pt x="181737" y="355219"/>
                  </a:cubicBezTo>
                  <a:cubicBezTo>
                    <a:pt x="277622" y="355219"/>
                    <a:pt x="355219" y="277495"/>
                    <a:pt x="355219" y="181610"/>
                  </a:cubicBezTo>
                  <a:cubicBezTo>
                    <a:pt x="355219" y="85725"/>
                    <a:pt x="277495" y="8001"/>
                    <a:pt x="181610" y="8001"/>
                  </a:cubicBezTo>
                  <a:lnTo>
                    <a:pt x="181610" y="4064"/>
                  </a:lnTo>
                  <a:lnTo>
                    <a:pt x="181610" y="8001"/>
                  </a:lnTo>
                  <a:cubicBezTo>
                    <a:pt x="85725" y="8001"/>
                    <a:pt x="8001" y="85725"/>
                    <a:pt x="8001" y="181610"/>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495" name="Google Shape;495;p14"/>
          <p:cNvGrpSpPr/>
          <p:nvPr/>
        </p:nvGrpSpPr>
        <p:grpSpPr>
          <a:xfrm>
            <a:off x="1113265" y="4940369"/>
            <a:ext cx="84202" cy="112268"/>
            <a:chOff x="0" y="0"/>
            <a:chExt cx="224536" cy="224536"/>
          </a:xfrm>
        </p:grpSpPr>
        <p:sp>
          <p:nvSpPr>
            <p:cNvPr id="496" name="Google Shape;496;p14"/>
            <p:cNvSpPr/>
            <p:nvPr/>
          </p:nvSpPr>
          <p:spPr>
            <a:xfrm>
              <a:off x="4064" y="4064"/>
              <a:ext cx="216408" cy="216408"/>
            </a:xfrm>
            <a:custGeom>
              <a:avLst/>
              <a:gdLst/>
              <a:ahLst/>
              <a:cxnLst/>
              <a:rect l="l" t="t" r="r" b="b"/>
              <a:pathLst>
                <a:path w="216408" h="216408" extrusionOk="0">
                  <a:moveTo>
                    <a:pt x="0" y="108204"/>
                  </a:moveTo>
                  <a:cubicBezTo>
                    <a:pt x="0" y="48387"/>
                    <a:pt x="48387" y="0"/>
                    <a:pt x="108204" y="0"/>
                  </a:cubicBezTo>
                  <a:cubicBezTo>
                    <a:pt x="168021" y="0"/>
                    <a:pt x="216408" y="48514"/>
                    <a:pt x="216408" y="108204"/>
                  </a:cubicBezTo>
                  <a:cubicBezTo>
                    <a:pt x="216408" y="167894"/>
                    <a:pt x="167894" y="216408"/>
                    <a:pt x="108204" y="216408"/>
                  </a:cubicBezTo>
                  <a:cubicBezTo>
                    <a:pt x="48514" y="216408"/>
                    <a:pt x="0" y="168021"/>
                    <a:pt x="0" y="108204"/>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497" name="Google Shape;497;p14"/>
            <p:cNvSpPr/>
            <p:nvPr/>
          </p:nvSpPr>
          <p:spPr>
            <a:xfrm>
              <a:off x="0" y="0"/>
              <a:ext cx="224536" cy="224536"/>
            </a:xfrm>
            <a:custGeom>
              <a:avLst/>
              <a:gdLst/>
              <a:ahLst/>
              <a:cxnLst/>
              <a:rect l="l" t="t" r="r" b="b"/>
              <a:pathLst>
                <a:path w="224536" h="224536" extrusionOk="0">
                  <a:moveTo>
                    <a:pt x="0" y="112268"/>
                  </a:moveTo>
                  <a:cubicBezTo>
                    <a:pt x="0" y="50292"/>
                    <a:pt x="50292" y="0"/>
                    <a:pt x="112268" y="0"/>
                  </a:cubicBezTo>
                  <a:lnTo>
                    <a:pt x="112268" y="4064"/>
                  </a:lnTo>
                  <a:lnTo>
                    <a:pt x="112268" y="0"/>
                  </a:lnTo>
                  <a:cubicBezTo>
                    <a:pt x="174244" y="0"/>
                    <a:pt x="224536" y="50292"/>
                    <a:pt x="224536" y="112268"/>
                  </a:cubicBezTo>
                  <a:cubicBezTo>
                    <a:pt x="224536" y="174244"/>
                    <a:pt x="174244" y="224536"/>
                    <a:pt x="112268" y="224536"/>
                  </a:cubicBezTo>
                  <a:lnTo>
                    <a:pt x="112268" y="220472"/>
                  </a:lnTo>
                  <a:lnTo>
                    <a:pt x="112268" y="224536"/>
                  </a:lnTo>
                  <a:cubicBezTo>
                    <a:pt x="50292" y="224536"/>
                    <a:pt x="0" y="174244"/>
                    <a:pt x="0" y="112268"/>
                  </a:cubicBezTo>
                  <a:lnTo>
                    <a:pt x="4064" y="112268"/>
                  </a:lnTo>
                  <a:lnTo>
                    <a:pt x="7493" y="114427"/>
                  </a:lnTo>
                  <a:cubicBezTo>
                    <a:pt x="6477" y="115951"/>
                    <a:pt x="4699" y="116713"/>
                    <a:pt x="2921" y="116205"/>
                  </a:cubicBezTo>
                  <a:cubicBezTo>
                    <a:pt x="1143" y="115697"/>
                    <a:pt x="0" y="114046"/>
                    <a:pt x="0" y="112268"/>
                  </a:cubicBezTo>
                  <a:moveTo>
                    <a:pt x="8001" y="112268"/>
                  </a:moveTo>
                  <a:lnTo>
                    <a:pt x="4064" y="112268"/>
                  </a:lnTo>
                  <a:lnTo>
                    <a:pt x="635" y="110109"/>
                  </a:lnTo>
                  <a:cubicBezTo>
                    <a:pt x="1651" y="108585"/>
                    <a:pt x="3429" y="107823"/>
                    <a:pt x="5207" y="108331"/>
                  </a:cubicBezTo>
                  <a:cubicBezTo>
                    <a:pt x="6985" y="108839"/>
                    <a:pt x="8128" y="110363"/>
                    <a:pt x="8128" y="112268"/>
                  </a:cubicBezTo>
                  <a:cubicBezTo>
                    <a:pt x="8128" y="169799"/>
                    <a:pt x="54737" y="216535"/>
                    <a:pt x="112395" y="216535"/>
                  </a:cubicBezTo>
                  <a:cubicBezTo>
                    <a:pt x="170053" y="216535"/>
                    <a:pt x="216662" y="169926"/>
                    <a:pt x="216662" y="112268"/>
                  </a:cubicBezTo>
                  <a:lnTo>
                    <a:pt x="220726" y="112268"/>
                  </a:lnTo>
                  <a:lnTo>
                    <a:pt x="216662" y="112268"/>
                  </a:lnTo>
                  <a:cubicBezTo>
                    <a:pt x="216662" y="54737"/>
                    <a:pt x="170053" y="8001"/>
                    <a:pt x="112395" y="8001"/>
                  </a:cubicBezTo>
                  <a:lnTo>
                    <a:pt x="112395" y="4064"/>
                  </a:lnTo>
                  <a:lnTo>
                    <a:pt x="112395" y="8001"/>
                  </a:lnTo>
                  <a:cubicBezTo>
                    <a:pt x="54737" y="8001"/>
                    <a:pt x="8001" y="54737"/>
                    <a:pt x="8001" y="112268"/>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sp>
        <p:nvSpPr>
          <p:cNvPr id="498" name="Google Shape;498;p14"/>
          <p:cNvSpPr/>
          <p:nvPr/>
        </p:nvSpPr>
        <p:spPr>
          <a:xfrm>
            <a:off x="331632" y="4316684"/>
            <a:ext cx="2688193" cy="735076"/>
          </a:xfrm>
          <a:custGeom>
            <a:avLst/>
            <a:gdLst/>
            <a:ahLst/>
            <a:cxnLst/>
            <a:rect l="l" t="t" r="r" b="b"/>
            <a:pathLst>
              <a:path w="7168515" h="1470152" extrusionOk="0">
                <a:moveTo>
                  <a:pt x="1091565" y="0"/>
                </a:moveTo>
                <a:cubicBezTo>
                  <a:pt x="1320292" y="0"/>
                  <a:pt x="1516634" y="139065"/>
                  <a:pt x="1600454" y="337312"/>
                </a:cubicBezTo>
                <a:lnTo>
                  <a:pt x="1602486" y="347345"/>
                </a:lnTo>
                <a:lnTo>
                  <a:pt x="1656842" y="341884"/>
                </a:lnTo>
                <a:cubicBezTo>
                  <a:pt x="1762125" y="341884"/>
                  <a:pt x="1859915" y="373888"/>
                  <a:pt x="1941068" y="428752"/>
                </a:cubicBezTo>
                <a:lnTo>
                  <a:pt x="2009013" y="484886"/>
                </a:lnTo>
                <a:lnTo>
                  <a:pt x="2012061" y="469519"/>
                </a:lnTo>
                <a:cubicBezTo>
                  <a:pt x="2089277" y="287020"/>
                  <a:pt x="2269998" y="159004"/>
                  <a:pt x="2480564" y="159004"/>
                </a:cubicBezTo>
                <a:cubicBezTo>
                  <a:pt x="2761361" y="159004"/>
                  <a:pt x="2988945" y="386588"/>
                  <a:pt x="2988945" y="667385"/>
                </a:cubicBezTo>
                <a:lnTo>
                  <a:pt x="2971546" y="753745"/>
                </a:lnTo>
                <a:lnTo>
                  <a:pt x="2991739" y="742823"/>
                </a:lnTo>
                <a:cubicBezTo>
                  <a:pt x="3037078" y="723646"/>
                  <a:pt x="3086862" y="713105"/>
                  <a:pt x="3139059" y="713105"/>
                </a:cubicBezTo>
                <a:cubicBezTo>
                  <a:pt x="3217418" y="713105"/>
                  <a:pt x="3290316" y="736981"/>
                  <a:pt x="3350768" y="777748"/>
                </a:cubicBezTo>
                <a:lnTo>
                  <a:pt x="3399028" y="817499"/>
                </a:lnTo>
                <a:lnTo>
                  <a:pt x="3414649" y="740029"/>
                </a:lnTo>
                <a:cubicBezTo>
                  <a:pt x="3493516" y="553720"/>
                  <a:pt x="3677920" y="422910"/>
                  <a:pt x="3893058" y="422910"/>
                </a:cubicBezTo>
                <a:cubicBezTo>
                  <a:pt x="4000627" y="422910"/>
                  <a:pt x="4100449" y="455549"/>
                  <a:pt x="4183380" y="511556"/>
                </a:cubicBezTo>
                <a:lnTo>
                  <a:pt x="4186555" y="514223"/>
                </a:lnTo>
                <a:lnTo>
                  <a:pt x="4259453" y="406019"/>
                </a:lnTo>
                <a:cubicBezTo>
                  <a:pt x="4337304" y="328168"/>
                  <a:pt x="4444746" y="280035"/>
                  <a:pt x="4563491" y="280035"/>
                </a:cubicBezTo>
                <a:cubicBezTo>
                  <a:pt x="4741545" y="280035"/>
                  <a:pt x="4894453" y="388366"/>
                  <a:pt x="4959731" y="542671"/>
                </a:cubicBezTo>
                <a:lnTo>
                  <a:pt x="4974971" y="618236"/>
                </a:lnTo>
                <a:lnTo>
                  <a:pt x="5020183" y="613664"/>
                </a:lnTo>
                <a:cubicBezTo>
                  <a:pt x="5072507" y="613664"/>
                  <a:pt x="5122291" y="624205"/>
                  <a:pt x="5167503" y="643382"/>
                </a:cubicBezTo>
                <a:lnTo>
                  <a:pt x="5203190" y="662813"/>
                </a:lnTo>
                <a:lnTo>
                  <a:pt x="5218049" y="589153"/>
                </a:lnTo>
                <a:cubicBezTo>
                  <a:pt x="5295265" y="406654"/>
                  <a:pt x="5475986" y="278638"/>
                  <a:pt x="5686552" y="278638"/>
                </a:cubicBezTo>
                <a:cubicBezTo>
                  <a:pt x="5791835" y="278638"/>
                  <a:pt x="5889625" y="310642"/>
                  <a:pt x="5970778" y="365506"/>
                </a:cubicBezTo>
                <a:lnTo>
                  <a:pt x="6030976" y="415163"/>
                </a:lnTo>
                <a:lnTo>
                  <a:pt x="6084316" y="350520"/>
                </a:lnTo>
                <a:cubicBezTo>
                  <a:pt x="6176264" y="258572"/>
                  <a:pt x="6303391" y="201549"/>
                  <a:pt x="6443853" y="201549"/>
                </a:cubicBezTo>
                <a:cubicBezTo>
                  <a:pt x="6654419" y="201549"/>
                  <a:pt x="6835140" y="329565"/>
                  <a:pt x="6912356" y="512064"/>
                </a:cubicBezTo>
                <a:lnTo>
                  <a:pt x="6948932" y="693420"/>
                </a:lnTo>
                <a:lnTo>
                  <a:pt x="6970649" y="700151"/>
                </a:lnTo>
                <a:cubicBezTo>
                  <a:pt x="7086981" y="749300"/>
                  <a:pt x="7168515" y="864489"/>
                  <a:pt x="7168515" y="998728"/>
                </a:cubicBezTo>
                <a:cubicBezTo>
                  <a:pt x="7168515" y="1177671"/>
                  <a:pt x="7023481" y="1322705"/>
                  <a:pt x="6844538" y="1322705"/>
                </a:cubicBezTo>
                <a:cubicBezTo>
                  <a:pt x="6755130" y="1322705"/>
                  <a:pt x="6674104" y="1286383"/>
                  <a:pt x="6615430" y="1227836"/>
                </a:cubicBezTo>
                <a:lnTo>
                  <a:pt x="6592443" y="1193800"/>
                </a:lnTo>
                <a:lnTo>
                  <a:pt x="6546215" y="1208151"/>
                </a:lnTo>
                <a:cubicBezTo>
                  <a:pt x="6513068" y="1214882"/>
                  <a:pt x="6478905" y="1218438"/>
                  <a:pt x="6443726" y="1218438"/>
                </a:cubicBezTo>
                <a:cubicBezTo>
                  <a:pt x="6338443" y="1218438"/>
                  <a:pt x="6240653" y="1186434"/>
                  <a:pt x="6159500" y="1131570"/>
                </a:cubicBezTo>
                <a:lnTo>
                  <a:pt x="6099302" y="1081913"/>
                </a:lnTo>
                <a:lnTo>
                  <a:pt x="6045962" y="1146556"/>
                </a:lnTo>
                <a:cubicBezTo>
                  <a:pt x="5954014" y="1238504"/>
                  <a:pt x="5826887" y="1295527"/>
                  <a:pt x="5686425" y="1295527"/>
                </a:cubicBezTo>
                <a:cubicBezTo>
                  <a:pt x="5581142" y="1295527"/>
                  <a:pt x="5483352" y="1263523"/>
                  <a:pt x="5402199" y="1208659"/>
                </a:cubicBezTo>
                <a:lnTo>
                  <a:pt x="5350891" y="1166368"/>
                </a:lnTo>
                <a:lnTo>
                  <a:pt x="5287772" y="1259967"/>
                </a:lnTo>
                <a:cubicBezTo>
                  <a:pt x="5219192" y="1328547"/>
                  <a:pt x="5124577" y="1370838"/>
                  <a:pt x="5020056" y="1370838"/>
                </a:cubicBezTo>
                <a:cubicBezTo>
                  <a:pt x="4863211" y="1370838"/>
                  <a:pt x="4728718" y="1275461"/>
                  <a:pt x="4671187" y="1139571"/>
                </a:cubicBezTo>
                <a:lnTo>
                  <a:pt x="4668393" y="1125474"/>
                </a:lnTo>
                <a:lnTo>
                  <a:pt x="4650105" y="1131189"/>
                </a:lnTo>
                <a:cubicBezTo>
                  <a:pt x="4622165" y="1136904"/>
                  <a:pt x="4593082" y="1139952"/>
                  <a:pt x="4563491" y="1139952"/>
                </a:cubicBezTo>
                <a:cubicBezTo>
                  <a:pt x="4504182" y="1139952"/>
                  <a:pt x="4447540" y="1127887"/>
                  <a:pt x="4396105" y="1106170"/>
                </a:cubicBezTo>
                <a:lnTo>
                  <a:pt x="4380738" y="1097788"/>
                </a:lnTo>
                <a:lnTo>
                  <a:pt x="4371467" y="1144016"/>
                </a:lnTo>
                <a:cubicBezTo>
                  <a:pt x="4292600" y="1330325"/>
                  <a:pt x="4108196" y="1461135"/>
                  <a:pt x="3893058" y="1461135"/>
                </a:cubicBezTo>
                <a:cubicBezTo>
                  <a:pt x="3749675" y="1461135"/>
                  <a:pt x="3619881" y="1402969"/>
                  <a:pt x="3525901" y="1309116"/>
                </a:cubicBezTo>
                <a:lnTo>
                  <a:pt x="3478911" y="1252220"/>
                </a:lnTo>
                <a:lnTo>
                  <a:pt x="3406775" y="1359281"/>
                </a:lnTo>
                <a:cubicBezTo>
                  <a:pt x="3338195" y="1427861"/>
                  <a:pt x="3243580" y="1470152"/>
                  <a:pt x="3139059" y="1470152"/>
                </a:cubicBezTo>
                <a:cubicBezTo>
                  <a:pt x="2929890" y="1470152"/>
                  <a:pt x="2760472" y="1300607"/>
                  <a:pt x="2760472" y="1091565"/>
                </a:cubicBezTo>
                <a:lnTo>
                  <a:pt x="2760599" y="1091184"/>
                </a:lnTo>
                <a:lnTo>
                  <a:pt x="2678430" y="1135761"/>
                </a:lnTo>
                <a:cubicBezTo>
                  <a:pt x="2617597" y="1161542"/>
                  <a:pt x="2550668" y="1175766"/>
                  <a:pt x="2480564" y="1175766"/>
                </a:cubicBezTo>
                <a:cubicBezTo>
                  <a:pt x="2375281" y="1175766"/>
                  <a:pt x="2277491" y="1143762"/>
                  <a:pt x="2196338" y="1088898"/>
                </a:cubicBezTo>
                <a:lnTo>
                  <a:pt x="2128393" y="1032764"/>
                </a:lnTo>
                <a:lnTo>
                  <a:pt x="2125345" y="1048131"/>
                </a:lnTo>
                <a:cubicBezTo>
                  <a:pt x="2048129" y="1230630"/>
                  <a:pt x="1867408" y="1358646"/>
                  <a:pt x="1656842" y="1358646"/>
                </a:cubicBezTo>
                <a:cubicBezTo>
                  <a:pt x="1481328" y="1358646"/>
                  <a:pt x="1326642" y="1269746"/>
                  <a:pt x="1235202" y="1134491"/>
                </a:cubicBezTo>
                <a:lnTo>
                  <a:pt x="1211580" y="1090803"/>
                </a:lnTo>
                <a:lnTo>
                  <a:pt x="1202944" y="1093470"/>
                </a:lnTo>
                <a:cubicBezTo>
                  <a:pt x="1167003" y="1100836"/>
                  <a:pt x="1129792" y="1104646"/>
                  <a:pt x="1091565" y="1104646"/>
                </a:cubicBezTo>
                <a:cubicBezTo>
                  <a:pt x="977138" y="1104646"/>
                  <a:pt x="870839" y="1069848"/>
                  <a:pt x="782701" y="1010285"/>
                </a:cubicBezTo>
                <a:lnTo>
                  <a:pt x="779780" y="1007872"/>
                </a:lnTo>
                <a:lnTo>
                  <a:pt x="733933" y="1075817"/>
                </a:lnTo>
                <a:cubicBezTo>
                  <a:pt x="656082" y="1153668"/>
                  <a:pt x="548640" y="1201801"/>
                  <a:pt x="429895" y="1201801"/>
                </a:cubicBezTo>
                <a:cubicBezTo>
                  <a:pt x="192532" y="1201801"/>
                  <a:pt x="0" y="1009396"/>
                  <a:pt x="0" y="771906"/>
                </a:cubicBezTo>
                <a:cubicBezTo>
                  <a:pt x="0" y="534416"/>
                  <a:pt x="192532" y="341884"/>
                  <a:pt x="430022" y="341884"/>
                </a:cubicBezTo>
                <a:cubicBezTo>
                  <a:pt x="459740" y="341884"/>
                  <a:pt x="488696" y="344932"/>
                  <a:pt x="516636" y="350647"/>
                </a:cubicBezTo>
                <a:lnTo>
                  <a:pt x="576199" y="369189"/>
                </a:lnTo>
                <a:lnTo>
                  <a:pt x="582549" y="337439"/>
                </a:lnTo>
                <a:cubicBezTo>
                  <a:pt x="666496" y="139065"/>
                  <a:pt x="862711" y="0"/>
                  <a:pt x="1091565" y="0"/>
                </a:cubicBezTo>
                <a:close/>
              </a:path>
            </a:pathLst>
          </a:custGeom>
          <a:gradFill>
            <a:gsLst>
              <a:gs pos="0">
                <a:srgbClr val="FFFFFF">
                  <a:alpha val="0"/>
                </a:srgbClr>
              </a:gs>
              <a:gs pos="29000">
                <a:srgbClr val="FFFFFF">
                  <a:alpha val="0"/>
                </a:srgbClr>
              </a:gs>
              <a:gs pos="100000">
                <a:srgbClr val="808080">
                  <a:alpha val="49803"/>
                </a:srgbClr>
              </a:gs>
            </a:gsLst>
            <a:lin ang="5400000" scaled="0"/>
          </a:gradFill>
          <a:ln>
            <a:noFill/>
          </a:ln>
        </p:spPr>
        <p:txBody>
          <a:bodyPr spcFirstLastPara="1" wrap="square" lIns="51197" tIns="51197" rIns="51197" bIns="51197" anchor="ctr" anchorCtr="0">
            <a:noAutofit/>
          </a:bodyPr>
          <a:lstStyle/>
          <a:p>
            <a:endParaRPr>
              <a:solidFill>
                <a:prstClr val="black"/>
              </a:solidFill>
            </a:endParaRPr>
          </a:p>
        </p:txBody>
      </p:sp>
      <p:grpSp>
        <p:nvGrpSpPr>
          <p:cNvPr id="499" name="Google Shape;499;p14"/>
          <p:cNvGrpSpPr/>
          <p:nvPr/>
        </p:nvGrpSpPr>
        <p:grpSpPr>
          <a:xfrm>
            <a:off x="227470" y="4315094"/>
            <a:ext cx="117158" cy="156210"/>
            <a:chOff x="0" y="0"/>
            <a:chExt cx="312420" cy="312420"/>
          </a:xfrm>
        </p:grpSpPr>
        <p:sp>
          <p:nvSpPr>
            <p:cNvPr id="500" name="Google Shape;500;p14"/>
            <p:cNvSpPr/>
            <p:nvPr/>
          </p:nvSpPr>
          <p:spPr>
            <a:xfrm>
              <a:off x="4064" y="4064"/>
              <a:ext cx="304292" cy="304292"/>
            </a:xfrm>
            <a:custGeom>
              <a:avLst/>
              <a:gdLst/>
              <a:ahLst/>
              <a:cxnLst/>
              <a:rect l="l" t="t" r="r" b="b"/>
              <a:pathLst>
                <a:path w="304292" h="304292" extrusionOk="0">
                  <a:moveTo>
                    <a:pt x="0" y="152146"/>
                  </a:moveTo>
                  <a:cubicBezTo>
                    <a:pt x="0" y="68072"/>
                    <a:pt x="68072" y="0"/>
                    <a:pt x="152146" y="0"/>
                  </a:cubicBezTo>
                  <a:cubicBezTo>
                    <a:pt x="236220" y="0"/>
                    <a:pt x="304292" y="68072"/>
                    <a:pt x="304292" y="152146"/>
                  </a:cubicBezTo>
                  <a:cubicBezTo>
                    <a:pt x="304292" y="236220"/>
                    <a:pt x="236093" y="304292"/>
                    <a:pt x="152146" y="304292"/>
                  </a:cubicBezTo>
                  <a:cubicBezTo>
                    <a:pt x="68199" y="304292"/>
                    <a:pt x="0" y="236093"/>
                    <a:pt x="0" y="152146"/>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501" name="Google Shape;501;p14"/>
            <p:cNvSpPr/>
            <p:nvPr/>
          </p:nvSpPr>
          <p:spPr>
            <a:xfrm>
              <a:off x="0" y="0"/>
              <a:ext cx="312420" cy="312420"/>
            </a:xfrm>
            <a:custGeom>
              <a:avLst/>
              <a:gdLst/>
              <a:ahLst/>
              <a:cxnLst/>
              <a:rect l="l" t="t" r="r" b="b"/>
              <a:pathLst>
                <a:path w="312420" h="312420" extrusionOk="0">
                  <a:moveTo>
                    <a:pt x="0" y="156210"/>
                  </a:moveTo>
                  <a:cubicBezTo>
                    <a:pt x="0" y="69977"/>
                    <a:pt x="69977" y="0"/>
                    <a:pt x="156210" y="0"/>
                  </a:cubicBezTo>
                  <a:lnTo>
                    <a:pt x="156210" y="4064"/>
                  </a:lnTo>
                  <a:lnTo>
                    <a:pt x="156210" y="0"/>
                  </a:lnTo>
                  <a:cubicBezTo>
                    <a:pt x="242443" y="0"/>
                    <a:pt x="312420" y="69977"/>
                    <a:pt x="312420" y="156210"/>
                  </a:cubicBezTo>
                  <a:lnTo>
                    <a:pt x="308356" y="156210"/>
                  </a:lnTo>
                  <a:lnTo>
                    <a:pt x="312420" y="156210"/>
                  </a:lnTo>
                  <a:cubicBezTo>
                    <a:pt x="312420" y="242443"/>
                    <a:pt x="242443" y="312420"/>
                    <a:pt x="156210" y="312420"/>
                  </a:cubicBezTo>
                  <a:lnTo>
                    <a:pt x="156210" y="308356"/>
                  </a:lnTo>
                  <a:lnTo>
                    <a:pt x="156210" y="312420"/>
                  </a:lnTo>
                  <a:cubicBezTo>
                    <a:pt x="69977" y="312293"/>
                    <a:pt x="0" y="242443"/>
                    <a:pt x="0" y="156210"/>
                  </a:cubicBezTo>
                  <a:lnTo>
                    <a:pt x="4064" y="156210"/>
                  </a:lnTo>
                  <a:lnTo>
                    <a:pt x="8001" y="156210"/>
                  </a:lnTo>
                  <a:lnTo>
                    <a:pt x="4064" y="156210"/>
                  </a:lnTo>
                  <a:lnTo>
                    <a:pt x="0" y="156210"/>
                  </a:lnTo>
                  <a:moveTo>
                    <a:pt x="8001" y="156210"/>
                  </a:moveTo>
                  <a:cubicBezTo>
                    <a:pt x="8001" y="158496"/>
                    <a:pt x="6223" y="160274"/>
                    <a:pt x="3937" y="160274"/>
                  </a:cubicBezTo>
                  <a:cubicBezTo>
                    <a:pt x="1651" y="160274"/>
                    <a:pt x="0" y="158369"/>
                    <a:pt x="0" y="156210"/>
                  </a:cubicBezTo>
                  <a:cubicBezTo>
                    <a:pt x="0" y="154051"/>
                    <a:pt x="1778" y="152146"/>
                    <a:pt x="4064" y="152146"/>
                  </a:cubicBezTo>
                  <a:cubicBezTo>
                    <a:pt x="6350" y="152146"/>
                    <a:pt x="8128" y="153924"/>
                    <a:pt x="8128" y="156210"/>
                  </a:cubicBezTo>
                  <a:cubicBezTo>
                    <a:pt x="8128" y="237998"/>
                    <a:pt x="74422" y="304292"/>
                    <a:pt x="156210" y="304292"/>
                  </a:cubicBezTo>
                  <a:cubicBezTo>
                    <a:pt x="237998" y="304292"/>
                    <a:pt x="304292" y="237998"/>
                    <a:pt x="304292" y="156210"/>
                  </a:cubicBezTo>
                  <a:cubicBezTo>
                    <a:pt x="304292" y="74422"/>
                    <a:pt x="237998" y="8001"/>
                    <a:pt x="156210" y="8001"/>
                  </a:cubicBezTo>
                  <a:lnTo>
                    <a:pt x="156210" y="4064"/>
                  </a:lnTo>
                  <a:lnTo>
                    <a:pt x="156210" y="8001"/>
                  </a:lnTo>
                  <a:cubicBezTo>
                    <a:pt x="74422" y="8001"/>
                    <a:pt x="8001" y="74422"/>
                    <a:pt x="8001" y="156210"/>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pSp>
        <p:nvGrpSpPr>
          <p:cNvPr id="502" name="Google Shape;502;p14"/>
          <p:cNvGrpSpPr/>
          <p:nvPr/>
        </p:nvGrpSpPr>
        <p:grpSpPr>
          <a:xfrm>
            <a:off x="47251" y="4425754"/>
            <a:ext cx="180023" cy="240094"/>
            <a:chOff x="0" y="0"/>
            <a:chExt cx="480060" cy="480187"/>
          </a:xfrm>
        </p:grpSpPr>
        <p:sp>
          <p:nvSpPr>
            <p:cNvPr id="503" name="Google Shape;503;p14"/>
            <p:cNvSpPr/>
            <p:nvPr/>
          </p:nvSpPr>
          <p:spPr>
            <a:xfrm>
              <a:off x="4064" y="4064"/>
              <a:ext cx="472059" cy="472059"/>
            </a:xfrm>
            <a:custGeom>
              <a:avLst/>
              <a:gdLst/>
              <a:ahLst/>
              <a:cxnLst/>
              <a:rect l="l" t="t" r="r" b="b"/>
              <a:pathLst>
                <a:path w="472059" h="472059" extrusionOk="0">
                  <a:moveTo>
                    <a:pt x="0" y="235966"/>
                  </a:moveTo>
                  <a:cubicBezTo>
                    <a:pt x="0" y="105664"/>
                    <a:pt x="105664" y="0"/>
                    <a:pt x="235966" y="0"/>
                  </a:cubicBezTo>
                  <a:cubicBezTo>
                    <a:pt x="366268" y="0"/>
                    <a:pt x="472059" y="105664"/>
                    <a:pt x="472059" y="235966"/>
                  </a:cubicBezTo>
                  <a:cubicBezTo>
                    <a:pt x="472059" y="366268"/>
                    <a:pt x="366395" y="472059"/>
                    <a:pt x="235966" y="472059"/>
                  </a:cubicBezTo>
                  <a:cubicBezTo>
                    <a:pt x="105537" y="472059"/>
                    <a:pt x="0" y="366395"/>
                    <a:pt x="0" y="235966"/>
                  </a:cubicBezTo>
                  <a:close/>
                </a:path>
              </a:pathLst>
            </a:custGeom>
            <a:gradFill>
              <a:gsLst>
                <a:gs pos="0">
                  <a:srgbClr val="FFFFFF"/>
                </a:gs>
                <a:gs pos="100000">
                  <a:srgbClr val="BFBFBF"/>
                </a:gs>
              </a:gsLst>
              <a:lin ang="18900000" scaled="0"/>
            </a:gradFill>
            <a:ln>
              <a:noFill/>
            </a:ln>
          </p:spPr>
          <p:txBody>
            <a:bodyPr spcFirstLastPara="1" wrap="square" lIns="91425" tIns="91425" rIns="91425" bIns="91425" anchor="ctr" anchorCtr="0">
              <a:noAutofit/>
            </a:bodyPr>
            <a:lstStyle/>
            <a:p>
              <a:endParaRPr>
                <a:solidFill>
                  <a:prstClr val="black"/>
                </a:solidFill>
              </a:endParaRPr>
            </a:p>
          </p:txBody>
        </p:sp>
        <p:sp>
          <p:nvSpPr>
            <p:cNvPr id="504" name="Google Shape;504;p14"/>
            <p:cNvSpPr/>
            <p:nvPr/>
          </p:nvSpPr>
          <p:spPr>
            <a:xfrm>
              <a:off x="0" y="0"/>
              <a:ext cx="480060" cy="480187"/>
            </a:xfrm>
            <a:custGeom>
              <a:avLst/>
              <a:gdLst/>
              <a:ahLst/>
              <a:cxnLst/>
              <a:rect l="l" t="t" r="r" b="b"/>
              <a:pathLst>
                <a:path w="480060" h="480187" extrusionOk="0">
                  <a:moveTo>
                    <a:pt x="0" y="240030"/>
                  </a:moveTo>
                  <a:cubicBezTo>
                    <a:pt x="0" y="107442"/>
                    <a:pt x="107442" y="0"/>
                    <a:pt x="240030" y="0"/>
                  </a:cubicBezTo>
                  <a:lnTo>
                    <a:pt x="240030" y="4064"/>
                  </a:lnTo>
                  <a:lnTo>
                    <a:pt x="240030" y="0"/>
                  </a:lnTo>
                  <a:cubicBezTo>
                    <a:pt x="372618" y="0"/>
                    <a:pt x="480060" y="107442"/>
                    <a:pt x="480060" y="240030"/>
                  </a:cubicBezTo>
                  <a:lnTo>
                    <a:pt x="475996" y="240030"/>
                  </a:lnTo>
                  <a:lnTo>
                    <a:pt x="480060" y="240030"/>
                  </a:lnTo>
                  <a:cubicBezTo>
                    <a:pt x="480060" y="372618"/>
                    <a:pt x="372618" y="480060"/>
                    <a:pt x="240030" y="480060"/>
                  </a:cubicBezTo>
                  <a:lnTo>
                    <a:pt x="240030" y="475996"/>
                  </a:lnTo>
                  <a:lnTo>
                    <a:pt x="240030" y="480060"/>
                  </a:lnTo>
                  <a:cubicBezTo>
                    <a:pt x="107442" y="480187"/>
                    <a:pt x="0" y="372618"/>
                    <a:pt x="0" y="240030"/>
                  </a:cubicBezTo>
                  <a:lnTo>
                    <a:pt x="4064" y="240030"/>
                  </a:lnTo>
                  <a:lnTo>
                    <a:pt x="8001" y="240030"/>
                  </a:lnTo>
                  <a:lnTo>
                    <a:pt x="4064" y="240030"/>
                  </a:lnTo>
                  <a:lnTo>
                    <a:pt x="0" y="240030"/>
                  </a:lnTo>
                  <a:moveTo>
                    <a:pt x="8001" y="240030"/>
                  </a:moveTo>
                  <a:cubicBezTo>
                    <a:pt x="8001" y="242316"/>
                    <a:pt x="6223" y="244094"/>
                    <a:pt x="3937" y="244094"/>
                  </a:cubicBezTo>
                  <a:cubicBezTo>
                    <a:pt x="1651" y="244094"/>
                    <a:pt x="0" y="242316"/>
                    <a:pt x="0" y="240030"/>
                  </a:cubicBezTo>
                  <a:cubicBezTo>
                    <a:pt x="0" y="237744"/>
                    <a:pt x="1778" y="235966"/>
                    <a:pt x="4064" y="235966"/>
                  </a:cubicBezTo>
                  <a:cubicBezTo>
                    <a:pt x="6350" y="235966"/>
                    <a:pt x="8128" y="237744"/>
                    <a:pt x="8128" y="240030"/>
                  </a:cubicBezTo>
                  <a:cubicBezTo>
                    <a:pt x="8128" y="368173"/>
                    <a:pt x="112014" y="472059"/>
                    <a:pt x="240157" y="472059"/>
                  </a:cubicBezTo>
                  <a:cubicBezTo>
                    <a:pt x="368300" y="472059"/>
                    <a:pt x="472059" y="368173"/>
                    <a:pt x="472059" y="240030"/>
                  </a:cubicBezTo>
                  <a:cubicBezTo>
                    <a:pt x="472059" y="111887"/>
                    <a:pt x="368173" y="8001"/>
                    <a:pt x="240030" y="8001"/>
                  </a:cubicBezTo>
                  <a:lnTo>
                    <a:pt x="240030" y="4064"/>
                  </a:lnTo>
                  <a:lnTo>
                    <a:pt x="240030" y="8001"/>
                  </a:lnTo>
                  <a:cubicBezTo>
                    <a:pt x="111887" y="8001"/>
                    <a:pt x="8001" y="111887"/>
                    <a:pt x="8001" y="240030"/>
                  </a:cubicBezTo>
                  <a:close/>
                </a:path>
              </a:pathLst>
            </a:custGeom>
            <a:solidFill>
              <a:srgbClr val="D9D9D9"/>
            </a:solidFill>
            <a:ln>
              <a:noFill/>
            </a:ln>
          </p:spPr>
          <p:txBody>
            <a:bodyPr spcFirstLastPara="1" wrap="square" lIns="91425" tIns="91425" rIns="91425" bIns="91425" anchor="ctr" anchorCtr="0">
              <a:noAutofit/>
            </a:bodyPr>
            <a:lstStyle/>
            <a:p>
              <a:endParaRPr>
                <a:solidFill>
                  <a:prstClr val="black"/>
                </a:solidFill>
              </a:endParaRPr>
            </a:p>
          </p:txBody>
        </p:sp>
      </p:grpSp>
      <p:graphicFrame>
        <p:nvGraphicFramePr>
          <p:cNvPr id="505" name="Google Shape;505;p14"/>
          <p:cNvGraphicFramePr/>
          <p:nvPr/>
        </p:nvGraphicFramePr>
        <p:xfrm>
          <a:off x="2582594" y="188406"/>
          <a:ext cx="6281200" cy="4523259"/>
        </p:xfrm>
        <a:graphic>
          <a:graphicData uri="http://schemas.openxmlformats.org/drawingml/2006/table">
            <a:tbl>
              <a:tblPr>
                <a:noFill/>
              </a:tblPr>
              <a:tblGrid>
                <a:gridCol w="3113050"/>
                <a:gridCol w="3168150"/>
              </a:tblGrid>
              <a:tr h="3413774">
                <a:tc>
                  <a:txBody>
                    <a:bodyPr/>
                    <a:lstStyle/>
                    <a:p>
                      <a:pPr marL="0" marR="0" lvl="0" indent="0" algn="l" rtl="0">
                        <a:lnSpc>
                          <a:spcPct val="120000"/>
                        </a:lnSpc>
                        <a:spcBef>
                          <a:spcPts val="0"/>
                        </a:spcBef>
                        <a:spcAft>
                          <a:spcPts val="0"/>
                        </a:spcAft>
                        <a:buNone/>
                      </a:pPr>
                      <a:r>
                        <a:rPr lang="en-US" sz="1800" b="1" u="none" strike="noStrike" cap="none">
                          <a:solidFill>
                            <a:srgbClr val="000000"/>
                          </a:solidFill>
                          <a:latin typeface="Arimo"/>
                          <a:ea typeface="Arimo"/>
                          <a:cs typeface="Arimo"/>
                          <a:sym typeface="Arimo"/>
                        </a:rPr>
                        <a:t>STRENGTH (KEKUATAN) :</a:t>
                      </a:r>
                      <a:endParaRPr sz="700" u="none" strike="noStrike" cap="none"/>
                    </a:p>
                    <a:p>
                      <a:pPr marL="488632" marR="0" lvl="1" indent="-244316" algn="l" rtl="0">
                        <a:lnSpc>
                          <a:spcPct val="120000"/>
                        </a:lnSpc>
                        <a:spcBef>
                          <a:spcPts val="0"/>
                        </a:spcBef>
                        <a:spcAft>
                          <a:spcPts val="0"/>
                        </a:spcAft>
                        <a:buClr>
                          <a:srgbClr val="000000"/>
                        </a:buClr>
                        <a:buSzPts val="2700"/>
                        <a:buFont typeface="Arimo"/>
                        <a:buAutoNum type="arabicPeriod"/>
                      </a:pPr>
                      <a:r>
                        <a:rPr lang="en-US" sz="1800" u="none" strike="noStrike" cap="none">
                          <a:solidFill>
                            <a:srgbClr val="000000"/>
                          </a:solidFill>
                          <a:latin typeface="Arimo"/>
                          <a:ea typeface="Arimo"/>
                          <a:cs typeface="Arimo"/>
                          <a:sym typeface="Arimo"/>
                        </a:rPr>
                        <a:t>Pengalaman dan keterampilan dalam membuat dan menjual kue</a:t>
                      </a:r>
                      <a:endParaRPr sz="700"/>
                    </a:p>
                    <a:p>
                      <a:pPr marL="488632" marR="0" lvl="1" indent="-244316" algn="l" rtl="0">
                        <a:lnSpc>
                          <a:spcPct val="120000"/>
                        </a:lnSpc>
                        <a:spcBef>
                          <a:spcPts val="0"/>
                        </a:spcBef>
                        <a:spcAft>
                          <a:spcPts val="0"/>
                        </a:spcAft>
                        <a:buClr>
                          <a:srgbClr val="000000"/>
                        </a:buClr>
                        <a:buSzPts val="2700"/>
                        <a:buFont typeface="Arimo"/>
                        <a:buAutoNum type="arabicPeriod"/>
                      </a:pPr>
                      <a:r>
                        <a:rPr lang="en-US" sz="1800" u="none" strike="noStrike" cap="none">
                          <a:solidFill>
                            <a:srgbClr val="000000"/>
                          </a:solidFill>
                          <a:latin typeface="Arimo"/>
                          <a:ea typeface="Arimo"/>
                          <a:cs typeface="Arimo"/>
                          <a:sym typeface="Arimo"/>
                        </a:rPr>
                        <a:t>Pengetahuan mengenai jaringan pemasaran kue di daerah tersebut</a:t>
                      </a:r>
                      <a:endParaRPr sz="700"/>
                    </a:p>
                    <a:p>
                      <a:pPr marL="488632" marR="0" lvl="1" indent="-244316" algn="l" rtl="0">
                        <a:lnSpc>
                          <a:spcPct val="120000"/>
                        </a:lnSpc>
                        <a:spcBef>
                          <a:spcPts val="0"/>
                        </a:spcBef>
                        <a:spcAft>
                          <a:spcPts val="0"/>
                        </a:spcAft>
                        <a:buClr>
                          <a:srgbClr val="000000"/>
                        </a:buClr>
                        <a:buSzPts val="2700"/>
                        <a:buFont typeface="Arimo"/>
                        <a:buAutoNum type="arabicPeriod"/>
                      </a:pPr>
                      <a:r>
                        <a:rPr lang="en-US" sz="1800" u="none" strike="noStrike" cap="none">
                          <a:solidFill>
                            <a:srgbClr val="000000"/>
                          </a:solidFill>
                          <a:latin typeface="Arimo"/>
                          <a:ea typeface="Arimo"/>
                          <a:cs typeface="Arimo"/>
                          <a:sym typeface="Arimo"/>
                        </a:rPr>
                        <a:t>Lokasi bisnis yang strategis</a:t>
                      </a:r>
                      <a:endParaRPr sz="700"/>
                    </a:p>
                  </a:txBody>
                  <a:tcPr marL="45725" marR="45725" marT="60967" marB="60967"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marR="0" lvl="0" indent="0" algn="l" rtl="0">
                        <a:lnSpc>
                          <a:spcPct val="120000"/>
                        </a:lnSpc>
                        <a:spcBef>
                          <a:spcPts val="0"/>
                        </a:spcBef>
                        <a:spcAft>
                          <a:spcPts val="0"/>
                        </a:spcAft>
                        <a:buNone/>
                      </a:pPr>
                      <a:r>
                        <a:rPr lang="en-US" sz="1800" b="1" u="none" strike="noStrike" cap="none">
                          <a:solidFill>
                            <a:srgbClr val="000000"/>
                          </a:solidFill>
                          <a:latin typeface="Arimo"/>
                          <a:ea typeface="Arimo"/>
                          <a:cs typeface="Arimo"/>
                          <a:sym typeface="Arimo"/>
                        </a:rPr>
                        <a:t>WEAKNESS (KELEMAHAN) :</a:t>
                      </a:r>
                      <a:endParaRPr sz="700" u="none" strike="noStrike" cap="none"/>
                    </a:p>
                    <a:p>
                      <a:pPr marL="488632" marR="0" lvl="1" indent="-244316" algn="l" rtl="0">
                        <a:lnSpc>
                          <a:spcPct val="120000"/>
                        </a:lnSpc>
                        <a:spcBef>
                          <a:spcPts val="0"/>
                        </a:spcBef>
                        <a:spcAft>
                          <a:spcPts val="0"/>
                        </a:spcAft>
                        <a:buClr>
                          <a:srgbClr val="000000"/>
                        </a:buClr>
                        <a:buSzPts val="2700"/>
                        <a:buFont typeface="Arimo"/>
                        <a:buAutoNum type="arabicPeriod"/>
                      </a:pPr>
                      <a:r>
                        <a:rPr lang="en-US" sz="1800" u="none" strike="noStrike" cap="none">
                          <a:solidFill>
                            <a:srgbClr val="000000"/>
                          </a:solidFill>
                          <a:latin typeface="Arimo"/>
                          <a:ea typeface="Arimo"/>
                          <a:cs typeface="Arimo"/>
                          <a:sym typeface="Arimo"/>
                        </a:rPr>
                        <a:t>Tidak memiliki modal yang cukup</a:t>
                      </a:r>
                      <a:endParaRPr sz="700"/>
                    </a:p>
                    <a:p>
                      <a:pPr marL="488632" marR="0" lvl="1" indent="-244316" algn="l" rtl="0">
                        <a:lnSpc>
                          <a:spcPct val="120000"/>
                        </a:lnSpc>
                        <a:spcBef>
                          <a:spcPts val="0"/>
                        </a:spcBef>
                        <a:spcAft>
                          <a:spcPts val="0"/>
                        </a:spcAft>
                        <a:buClr>
                          <a:srgbClr val="000000"/>
                        </a:buClr>
                        <a:buSzPts val="2700"/>
                        <a:buFont typeface="Arimo"/>
                        <a:buAutoNum type="arabicPeriod"/>
                      </a:pPr>
                      <a:r>
                        <a:rPr lang="en-US" sz="1800" u="none" strike="noStrike" cap="none">
                          <a:solidFill>
                            <a:srgbClr val="000000"/>
                          </a:solidFill>
                          <a:latin typeface="Arimo"/>
                          <a:ea typeface="Arimo"/>
                          <a:cs typeface="Arimo"/>
                          <a:sym typeface="Arimo"/>
                        </a:rPr>
                        <a:t>Tidak memiliki kemampuan manajemen keuangan yang baik</a:t>
                      </a:r>
                      <a:endParaRPr sz="700"/>
                    </a:p>
                  </a:txBody>
                  <a:tcPr marL="45725" marR="45725" marT="60967" marB="60967"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ECFF"/>
                    </a:solidFill>
                  </a:tcPr>
                </a:tc>
              </a:tr>
              <a:tr h="3084590">
                <a:tc>
                  <a:txBody>
                    <a:bodyPr/>
                    <a:lstStyle/>
                    <a:p>
                      <a:pPr marL="0" marR="0" lvl="0" indent="0" algn="l" rtl="0">
                        <a:lnSpc>
                          <a:spcPct val="120000"/>
                        </a:lnSpc>
                        <a:spcBef>
                          <a:spcPts val="0"/>
                        </a:spcBef>
                        <a:spcAft>
                          <a:spcPts val="0"/>
                        </a:spcAft>
                        <a:buNone/>
                      </a:pPr>
                      <a:r>
                        <a:rPr lang="en-US" sz="1800" b="1" u="none" strike="noStrike" cap="none">
                          <a:solidFill>
                            <a:srgbClr val="000000"/>
                          </a:solidFill>
                          <a:latin typeface="Arimo"/>
                          <a:ea typeface="Arimo"/>
                          <a:cs typeface="Arimo"/>
                          <a:sym typeface="Arimo"/>
                        </a:rPr>
                        <a:t>OPPORTUNITY (PELUANG) :</a:t>
                      </a:r>
                      <a:endParaRPr sz="700" u="none" strike="noStrike" cap="none"/>
                    </a:p>
                    <a:p>
                      <a:pPr marL="488632" marR="0" lvl="1" indent="-244316" algn="l" rtl="0">
                        <a:lnSpc>
                          <a:spcPct val="120000"/>
                        </a:lnSpc>
                        <a:spcBef>
                          <a:spcPts val="0"/>
                        </a:spcBef>
                        <a:spcAft>
                          <a:spcPts val="0"/>
                        </a:spcAft>
                        <a:buClr>
                          <a:srgbClr val="000000"/>
                        </a:buClr>
                        <a:buSzPts val="2700"/>
                        <a:buFont typeface="Arimo"/>
                        <a:buAutoNum type="arabicPeriod"/>
                      </a:pPr>
                      <a:r>
                        <a:rPr lang="en-US" sz="1800" u="none" strike="noStrike" cap="none">
                          <a:solidFill>
                            <a:srgbClr val="000000"/>
                          </a:solidFill>
                          <a:latin typeface="Arimo"/>
                          <a:ea typeface="Arimo"/>
                          <a:cs typeface="Arimo"/>
                          <a:sym typeface="Arimo"/>
                        </a:rPr>
                        <a:t>Belum terdapat toko kue lain di daerah tersebut</a:t>
                      </a:r>
                      <a:endParaRPr sz="700"/>
                    </a:p>
                    <a:p>
                      <a:pPr marL="488632" marR="0" lvl="1" indent="-244316" algn="l" rtl="0">
                        <a:lnSpc>
                          <a:spcPct val="120000"/>
                        </a:lnSpc>
                        <a:spcBef>
                          <a:spcPts val="0"/>
                        </a:spcBef>
                        <a:spcAft>
                          <a:spcPts val="0"/>
                        </a:spcAft>
                        <a:buClr>
                          <a:srgbClr val="000000"/>
                        </a:buClr>
                        <a:buSzPts val="2700"/>
                        <a:buFont typeface="Arimo"/>
                        <a:buAutoNum type="arabicPeriod"/>
                      </a:pPr>
                      <a:r>
                        <a:rPr lang="en-US" sz="1800" u="none" strike="noStrike" cap="none">
                          <a:solidFill>
                            <a:srgbClr val="000000"/>
                          </a:solidFill>
                          <a:latin typeface="Arimo"/>
                          <a:ea typeface="Arimo"/>
                          <a:cs typeface="Arimo"/>
                          <a:sym typeface="Arimo"/>
                        </a:rPr>
                        <a:t>Meningkatnya daya beli masyarakat terhadap kue</a:t>
                      </a:r>
                      <a:endParaRPr sz="700"/>
                    </a:p>
                    <a:p>
                      <a:pPr marL="488632" marR="0" lvl="1" indent="-244316" algn="l" rtl="0">
                        <a:lnSpc>
                          <a:spcPct val="120000"/>
                        </a:lnSpc>
                        <a:spcBef>
                          <a:spcPts val="0"/>
                        </a:spcBef>
                        <a:spcAft>
                          <a:spcPts val="0"/>
                        </a:spcAft>
                        <a:buClr>
                          <a:srgbClr val="000000"/>
                        </a:buClr>
                        <a:buSzPts val="2700"/>
                        <a:buFont typeface="Arimo"/>
                        <a:buAutoNum type="arabicPeriod"/>
                      </a:pPr>
                      <a:r>
                        <a:rPr lang="en-US" sz="1800" u="none" strike="noStrike" cap="none">
                          <a:solidFill>
                            <a:srgbClr val="000000"/>
                          </a:solidFill>
                          <a:latin typeface="Arimo"/>
                          <a:ea typeface="Arimo"/>
                          <a:cs typeface="Arimo"/>
                          <a:sym typeface="Arimo"/>
                        </a:rPr>
                        <a:t>Harga bahan baku kue di lokasi kami murah</a:t>
                      </a:r>
                      <a:endParaRPr sz="700"/>
                    </a:p>
                  </a:txBody>
                  <a:tcPr marL="45725" marR="45725" marT="60967" marB="60967"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0E6A7"/>
                    </a:solidFill>
                  </a:tcPr>
                </a:tc>
                <a:tc>
                  <a:txBody>
                    <a:bodyPr/>
                    <a:lstStyle/>
                    <a:p>
                      <a:pPr marL="0" marR="0" lvl="0" indent="0" algn="l" rtl="0">
                        <a:lnSpc>
                          <a:spcPct val="120000"/>
                        </a:lnSpc>
                        <a:spcBef>
                          <a:spcPts val="0"/>
                        </a:spcBef>
                        <a:spcAft>
                          <a:spcPts val="0"/>
                        </a:spcAft>
                        <a:buNone/>
                      </a:pPr>
                      <a:r>
                        <a:rPr lang="en-US" sz="1800" b="1" u="none" strike="noStrike" cap="none">
                          <a:solidFill>
                            <a:srgbClr val="000000"/>
                          </a:solidFill>
                          <a:latin typeface="Arimo"/>
                          <a:ea typeface="Arimo"/>
                          <a:cs typeface="Arimo"/>
                          <a:sym typeface="Arimo"/>
                        </a:rPr>
                        <a:t>THREATS (ANCAMAN):</a:t>
                      </a:r>
                      <a:endParaRPr sz="700" u="none" strike="noStrike" cap="none"/>
                    </a:p>
                    <a:p>
                      <a:pPr marL="488632" marR="0" lvl="1" indent="-244316" algn="l" rtl="0">
                        <a:lnSpc>
                          <a:spcPct val="120000"/>
                        </a:lnSpc>
                        <a:spcBef>
                          <a:spcPts val="0"/>
                        </a:spcBef>
                        <a:spcAft>
                          <a:spcPts val="0"/>
                        </a:spcAft>
                        <a:buClr>
                          <a:srgbClr val="000000"/>
                        </a:buClr>
                        <a:buSzPts val="2700"/>
                        <a:buFont typeface="Arimo"/>
                        <a:buAutoNum type="arabicPeriod"/>
                      </a:pPr>
                      <a:r>
                        <a:rPr lang="en-US" sz="1800" u="none" strike="noStrike" cap="none">
                          <a:solidFill>
                            <a:srgbClr val="000000"/>
                          </a:solidFill>
                          <a:latin typeface="Arimo"/>
                          <a:ea typeface="Arimo"/>
                          <a:cs typeface="Arimo"/>
                          <a:sym typeface="Arimo"/>
                        </a:rPr>
                        <a:t>Pajak usaha meningkat</a:t>
                      </a:r>
                      <a:endParaRPr sz="700"/>
                    </a:p>
                    <a:p>
                      <a:pPr marL="488632" marR="0" lvl="1" indent="-244316" algn="l" rtl="0">
                        <a:lnSpc>
                          <a:spcPct val="120000"/>
                        </a:lnSpc>
                        <a:spcBef>
                          <a:spcPts val="0"/>
                        </a:spcBef>
                        <a:spcAft>
                          <a:spcPts val="0"/>
                        </a:spcAft>
                        <a:buClr>
                          <a:srgbClr val="000000"/>
                        </a:buClr>
                        <a:buSzPts val="2700"/>
                        <a:buFont typeface="Arimo"/>
                        <a:buAutoNum type="arabicPeriod"/>
                      </a:pPr>
                      <a:r>
                        <a:rPr lang="en-US" sz="1800" u="none" strike="noStrike" cap="none">
                          <a:solidFill>
                            <a:srgbClr val="000000"/>
                          </a:solidFill>
                          <a:latin typeface="Arimo"/>
                          <a:ea typeface="Arimo"/>
                          <a:cs typeface="Arimo"/>
                          <a:sym typeface="Arimo"/>
                        </a:rPr>
                        <a:t>Impor kue dari China semakin banyak dan harganya sangat murah</a:t>
                      </a:r>
                      <a:endParaRPr sz="700"/>
                    </a:p>
                  </a:txBody>
                  <a:tcPr marL="45725" marR="45725" marT="60967" marB="60967"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99"/>
                    </a:solidFill>
                  </a:tcPr>
                </a:tc>
              </a:tr>
            </a:tbl>
          </a:graphicData>
        </a:graphic>
      </p:graphicFrame>
    </p:spTree>
    <p:extLst>
      <p:ext uri="{BB962C8B-B14F-4D97-AF65-F5344CB8AC3E}">
        <p14:creationId xmlns:p14="http://schemas.microsoft.com/office/powerpoint/2010/main" val="2565863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5"/>
          <p:cNvSpPr txBox="1"/>
          <p:nvPr/>
        </p:nvSpPr>
        <p:spPr>
          <a:xfrm>
            <a:off x="321331" y="2280729"/>
            <a:ext cx="4904100" cy="4431983"/>
          </a:xfrm>
          <a:prstGeom prst="rect">
            <a:avLst/>
          </a:prstGeom>
          <a:noFill/>
          <a:ln>
            <a:noFill/>
          </a:ln>
        </p:spPr>
        <p:txBody>
          <a:bodyPr spcFirstLastPara="1" wrap="square" lIns="0" tIns="0" rIns="0" bIns="0" anchor="t" anchorCtr="0">
            <a:spAutoFit/>
          </a:bodyPr>
          <a:lstStyle/>
          <a:p>
            <a:pPr marL="364843" lvl="1" indent="-182421" algn="just">
              <a:lnSpc>
                <a:spcPct val="120000"/>
              </a:lnSpc>
              <a:buClr>
                <a:srgbClr val="000000"/>
              </a:buClr>
              <a:buSzPts val="3600"/>
              <a:buFont typeface="Arial"/>
              <a:buChar char="•"/>
            </a:pPr>
            <a:r>
              <a:rPr lang="en-US" sz="2000">
                <a:solidFill>
                  <a:srgbClr val="000000"/>
                </a:solidFill>
                <a:latin typeface="Arimo"/>
                <a:ea typeface="Arimo"/>
                <a:cs typeface="Arimo"/>
                <a:sym typeface="Arimo"/>
              </a:rPr>
              <a:t>Membuat aplikasi untuk pemasaran produk ritel (spt. Di minimarket sken barkot)  </a:t>
            </a:r>
            <a:endParaRPr>
              <a:solidFill>
                <a:prstClr val="black"/>
              </a:solidFill>
            </a:endParaRPr>
          </a:p>
          <a:p>
            <a:pPr marL="364843" lvl="1" indent="-182421" algn="just">
              <a:lnSpc>
                <a:spcPct val="120000"/>
              </a:lnSpc>
              <a:buClr>
                <a:srgbClr val="000000"/>
              </a:buClr>
              <a:buSzPts val="3600"/>
              <a:buFont typeface="Arial"/>
              <a:buChar char="•"/>
            </a:pPr>
            <a:r>
              <a:rPr lang="en-US" sz="2000">
                <a:solidFill>
                  <a:srgbClr val="000000"/>
                </a:solidFill>
                <a:latin typeface="Arimo"/>
                <a:ea typeface="Arimo"/>
                <a:cs typeface="Arimo"/>
                <a:sym typeface="Arimo"/>
              </a:rPr>
              <a:t>Membuatkan jasa website </a:t>
            </a:r>
            <a:endParaRPr>
              <a:solidFill>
                <a:prstClr val="black"/>
              </a:solidFill>
            </a:endParaRPr>
          </a:p>
          <a:p>
            <a:pPr marL="364843" lvl="1" indent="-182421" algn="just">
              <a:lnSpc>
                <a:spcPct val="120000"/>
              </a:lnSpc>
              <a:buClr>
                <a:srgbClr val="000000"/>
              </a:buClr>
              <a:buSzPts val="3600"/>
              <a:buFont typeface="Arial"/>
              <a:buChar char="•"/>
            </a:pPr>
            <a:r>
              <a:rPr lang="en-US" sz="2000">
                <a:solidFill>
                  <a:srgbClr val="000000"/>
                </a:solidFill>
                <a:latin typeface="Arimo"/>
                <a:ea typeface="Arimo"/>
                <a:cs typeface="Arimo"/>
                <a:sym typeface="Arimo"/>
              </a:rPr>
              <a:t>Membuat aplikasi jual beli </a:t>
            </a:r>
            <a:endParaRPr>
              <a:solidFill>
                <a:prstClr val="black"/>
              </a:solidFill>
            </a:endParaRPr>
          </a:p>
          <a:p>
            <a:pPr marL="364843" lvl="1" indent="-182421" algn="just">
              <a:lnSpc>
                <a:spcPct val="120000"/>
              </a:lnSpc>
              <a:buClr>
                <a:srgbClr val="000000"/>
              </a:buClr>
              <a:buSzPts val="3600"/>
              <a:buFont typeface="Arial"/>
              <a:buChar char="•"/>
            </a:pPr>
            <a:r>
              <a:rPr lang="en-US" sz="2000">
                <a:solidFill>
                  <a:srgbClr val="000000"/>
                </a:solidFill>
                <a:latin typeface="Arimo"/>
                <a:ea typeface="Arimo"/>
                <a:cs typeface="Arimo"/>
                <a:sym typeface="Arimo"/>
              </a:rPr>
              <a:t>Membuat program akuntansi</a:t>
            </a:r>
            <a:endParaRPr>
              <a:solidFill>
                <a:prstClr val="black"/>
              </a:solidFill>
            </a:endParaRPr>
          </a:p>
          <a:p>
            <a:pPr marL="364843" lvl="1" indent="-182421" algn="just">
              <a:lnSpc>
                <a:spcPct val="120000"/>
              </a:lnSpc>
              <a:buClr>
                <a:srgbClr val="000000"/>
              </a:buClr>
              <a:buSzPts val="3600"/>
              <a:buFont typeface="Arial"/>
              <a:buChar char="•"/>
            </a:pPr>
            <a:r>
              <a:rPr lang="en-US" sz="2000">
                <a:solidFill>
                  <a:srgbClr val="000000"/>
                </a:solidFill>
                <a:latin typeface="Arimo"/>
                <a:ea typeface="Arimo"/>
                <a:cs typeface="Arimo"/>
                <a:sym typeface="Arimo"/>
              </a:rPr>
              <a:t>Kitcen storage and produ</a:t>
            </a:r>
            <a:r>
              <a:rPr lang="en-US" sz="2000">
                <a:solidFill>
                  <a:prstClr val="black"/>
                </a:solidFill>
                <a:latin typeface="Arimo"/>
                <a:ea typeface="Arimo"/>
                <a:cs typeface="Arimo"/>
                <a:sym typeface="Arimo"/>
              </a:rPr>
              <a:t>c</a:t>
            </a:r>
            <a:r>
              <a:rPr lang="en-US" sz="2000">
                <a:solidFill>
                  <a:srgbClr val="000000"/>
                </a:solidFill>
                <a:latin typeface="Arimo"/>
                <a:ea typeface="Arimo"/>
                <a:cs typeface="Arimo"/>
                <a:sym typeface="Arimo"/>
              </a:rPr>
              <a:t>tion </a:t>
            </a:r>
            <a:r>
              <a:rPr lang="en-US" sz="2000">
                <a:solidFill>
                  <a:prstClr val="black"/>
                </a:solidFill>
                <a:latin typeface="Arimo"/>
                <a:ea typeface="Arimo"/>
                <a:cs typeface="Arimo"/>
                <a:sym typeface="Arimo"/>
              </a:rPr>
              <a:t>material</a:t>
            </a:r>
            <a:r>
              <a:rPr lang="en-US" sz="2000">
                <a:solidFill>
                  <a:srgbClr val="000000"/>
                </a:solidFill>
                <a:latin typeface="Arimo"/>
                <a:ea typeface="Arimo"/>
                <a:cs typeface="Arimo"/>
                <a:sym typeface="Arimo"/>
              </a:rPr>
              <a:t> (manajemen material bahan olahan)</a:t>
            </a:r>
            <a:endParaRPr>
              <a:solidFill>
                <a:prstClr val="black"/>
              </a:solidFill>
            </a:endParaRPr>
          </a:p>
          <a:p>
            <a:pPr marL="364843" lvl="1" indent="-182421" algn="just">
              <a:lnSpc>
                <a:spcPct val="120000"/>
              </a:lnSpc>
              <a:buClr>
                <a:srgbClr val="000000"/>
              </a:buClr>
              <a:buSzPts val="3600"/>
              <a:buFont typeface="Arial"/>
              <a:buChar char="•"/>
            </a:pPr>
            <a:r>
              <a:rPr lang="en-US" sz="2000">
                <a:solidFill>
                  <a:srgbClr val="000000"/>
                </a:solidFill>
                <a:latin typeface="Arimo"/>
                <a:ea typeface="Arimo"/>
                <a:cs typeface="Arimo"/>
                <a:sym typeface="Arimo"/>
              </a:rPr>
              <a:t>Membuat site plan aplikasi pergudangan </a:t>
            </a:r>
            <a:endParaRPr>
              <a:solidFill>
                <a:prstClr val="black"/>
              </a:solidFill>
            </a:endParaRPr>
          </a:p>
          <a:p>
            <a:pPr marL="364843" lvl="1" indent="-182421" algn="just">
              <a:lnSpc>
                <a:spcPct val="120000"/>
              </a:lnSpc>
              <a:buClr>
                <a:srgbClr val="000000"/>
              </a:buClr>
              <a:buSzPts val="3600"/>
              <a:buFont typeface="Arial"/>
              <a:buChar char="•"/>
            </a:pPr>
            <a:r>
              <a:rPr lang="en-US" sz="2000">
                <a:solidFill>
                  <a:srgbClr val="000000"/>
                </a:solidFill>
                <a:latin typeface="Arimo"/>
                <a:ea typeface="Arimo"/>
                <a:cs typeface="Arimo"/>
                <a:sym typeface="Arimo"/>
              </a:rPr>
              <a:t>Perencanaan industri makanan dengan komputerisasi untuk proses </a:t>
            </a:r>
            <a:endParaRPr>
              <a:solidFill>
                <a:prstClr val="black"/>
              </a:solidFill>
            </a:endParaRPr>
          </a:p>
        </p:txBody>
      </p:sp>
      <p:sp>
        <p:nvSpPr>
          <p:cNvPr id="511" name="Google Shape;511;p15"/>
          <p:cNvSpPr/>
          <p:nvPr/>
        </p:nvSpPr>
        <p:spPr>
          <a:xfrm>
            <a:off x="5652119" y="1226919"/>
            <a:ext cx="3491880" cy="1080000"/>
          </a:xfrm>
          <a:custGeom>
            <a:avLst/>
            <a:gdLst/>
            <a:ahLst/>
            <a:cxnLst/>
            <a:rect l="l" t="t" r="r" b="b"/>
            <a:pathLst>
              <a:path w="6983760" h="1620000" extrusionOk="0">
                <a:moveTo>
                  <a:pt x="0" y="0"/>
                </a:moveTo>
                <a:lnTo>
                  <a:pt x="6983760" y="0"/>
                </a:lnTo>
                <a:lnTo>
                  <a:pt x="6983760" y="1620000"/>
                </a:lnTo>
                <a:lnTo>
                  <a:pt x="0" y="1620000"/>
                </a:lnTo>
                <a:lnTo>
                  <a:pt x="0" y="0"/>
                </a:lnTo>
                <a:close/>
              </a:path>
            </a:pathLst>
          </a:custGeom>
          <a:blipFill rotWithShape="1">
            <a:blip r:embed="rId3">
              <a:alphaModFix/>
            </a:blip>
            <a:stretch>
              <a:fillRect/>
            </a:stretch>
          </a:blipFill>
          <a:ln>
            <a:noFill/>
          </a:ln>
        </p:spPr>
      </p:sp>
      <p:sp>
        <p:nvSpPr>
          <p:cNvPr id="512" name="Google Shape;512;p15"/>
          <p:cNvSpPr/>
          <p:nvPr/>
        </p:nvSpPr>
        <p:spPr>
          <a:xfrm>
            <a:off x="6307407" y="2299779"/>
            <a:ext cx="2836593" cy="1082357"/>
          </a:xfrm>
          <a:custGeom>
            <a:avLst/>
            <a:gdLst/>
            <a:ahLst/>
            <a:cxnLst/>
            <a:rect l="l" t="t" r="r" b="b"/>
            <a:pathLst>
              <a:path w="7564247" h="2164715" extrusionOk="0">
                <a:moveTo>
                  <a:pt x="4516882" y="0"/>
                </a:moveTo>
                <a:lnTo>
                  <a:pt x="7564247" y="0"/>
                </a:lnTo>
                <a:lnTo>
                  <a:pt x="7564247" y="2160016"/>
                </a:lnTo>
                <a:lnTo>
                  <a:pt x="4516882" y="2160016"/>
                </a:lnTo>
                <a:lnTo>
                  <a:pt x="4516882" y="2164715"/>
                </a:lnTo>
                <a:lnTo>
                  <a:pt x="879856" y="2164715"/>
                </a:lnTo>
                <a:lnTo>
                  <a:pt x="868045" y="2140204"/>
                </a:lnTo>
                <a:lnTo>
                  <a:pt x="873760" y="2140204"/>
                </a:lnTo>
                <a:cubicBezTo>
                  <a:pt x="847725" y="2090801"/>
                  <a:pt x="822071" y="2045716"/>
                  <a:pt x="797941" y="2005711"/>
                </a:cubicBezTo>
                <a:lnTo>
                  <a:pt x="405638" y="1505077"/>
                </a:lnTo>
                <a:cubicBezTo>
                  <a:pt x="326136" y="1319276"/>
                  <a:pt x="270002" y="1225423"/>
                  <a:pt x="179197" y="924941"/>
                </a:cubicBezTo>
                <a:cubicBezTo>
                  <a:pt x="113157" y="706120"/>
                  <a:pt x="94742" y="315214"/>
                  <a:pt x="0" y="4699"/>
                </a:cubicBezTo>
                <a:lnTo>
                  <a:pt x="4516882" y="4699"/>
                </a:lnTo>
                <a:close/>
              </a:path>
            </a:pathLst>
          </a:custGeom>
          <a:solidFill>
            <a:srgbClr val="FF870F"/>
          </a:solidFill>
          <a:ln>
            <a:noFill/>
          </a:ln>
        </p:spPr>
        <p:txBody>
          <a:bodyPr spcFirstLastPara="1" wrap="square" lIns="51197" tIns="51197" rIns="51197" bIns="51197" anchor="ctr" anchorCtr="0">
            <a:noAutofit/>
          </a:bodyPr>
          <a:lstStyle/>
          <a:p>
            <a:endParaRPr>
              <a:solidFill>
                <a:prstClr val="black"/>
              </a:solidFill>
            </a:endParaRPr>
          </a:p>
        </p:txBody>
      </p:sp>
      <p:sp>
        <p:nvSpPr>
          <p:cNvPr id="513" name="Google Shape;513;p15"/>
          <p:cNvSpPr/>
          <p:nvPr/>
        </p:nvSpPr>
        <p:spPr>
          <a:xfrm>
            <a:off x="6639087" y="3372636"/>
            <a:ext cx="2504932" cy="1085087"/>
          </a:xfrm>
          <a:custGeom>
            <a:avLst/>
            <a:gdLst/>
            <a:ahLst/>
            <a:cxnLst/>
            <a:rect l="l" t="t" r="r" b="b"/>
            <a:pathLst>
              <a:path w="6679819" h="2170176" extrusionOk="0">
                <a:moveTo>
                  <a:pt x="3632327" y="0"/>
                </a:moveTo>
                <a:lnTo>
                  <a:pt x="6679819" y="0"/>
                </a:lnTo>
                <a:lnTo>
                  <a:pt x="6679819" y="2160016"/>
                </a:lnTo>
                <a:lnTo>
                  <a:pt x="3632327" y="2160016"/>
                </a:lnTo>
                <a:lnTo>
                  <a:pt x="3632327" y="2170176"/>
                </a:lnTo>
                <a:lnTo>
                  <a:pt x="748411" y="2170176"/>
                </a:lnTo>
                <a:lnTo>
                  <a:pt x="724408" y="2115693"/>
                </a:lnTo>
                <a:lnTo>
                  <a:pt x="720344" y="2115693"/>
                </a:lnTo>
                <a:cubicBezTo>
                  <a:pt x="599948" y="1833499"/>
                  <a:pt x="483743" y="1524508"/>
                  <a:pt x="390652" y="1156208"/>
                </a:cubicBezTo>
                <a:cubicBezTo>
                  <a:pt x="332486" y="753618"/>
                  <a:pt x="158115" y="314198"/>
                  <a:pt x="0" y="10160"/>
                </a:cubicBezTo>
                <a:lnTo>
                  <a:pt x="3632327" y="10160"/>
                </a:lnTo>
                <a:close/>
              </a:path>
            </a:pathLst>
          </a:custGeom>
          <a:solidFill>
            <a:srgbClr val="96C8E9"/>
          </a:solidFill>
          <a:ln>
            <a:noFill/>
          </a:ln>
        </p:spPr>
        <p:txBody>
          <a:bodyPr spcFirstLastPara="1" wrap="square" lIns="51197" tIns="51197" rIns="51197" bIns="51197" anchor="ctr" anchorCtr="0">
            <a:noAutofit/>
          </a:bodyPr>
          <a:lstStyle/>
          <a:p>
            <a:endParaRPr>
              <a:solidFill>
                <a:prstClr val="black"/>
              </a:solidFill>
            </a:endParaRPr>
          </a:p>
        </p:txBody>
      </p:sp>
      <p:sp>
        <p:nvSpPr>
          <p:cNvPr id="514" name="Google Shape;514;p15"/>
          <p:cNvSpPr/>
          <p:nvPr/>
        </p:nvSpPr>
        <p:spPr>
          <a:xfrm>
            <a:off x="6823116" y="4445491"/>
            <a:ext cx="2320862" cy="1086676"/>
          </a:xfrm>
          <a:custGeom>
            <a:avLst/>
            <a:gdLst/>
            <a:ahLst/>
            <a:cxnLst/>
            <a:rect l="l" t="t" r="r" b="b"/>
            <a:pathLst>
              <a:path w="6188964" h="2173351" extrusionOk="0">
                <a:moveTo>
                  <a:pt x="3141599" y="0"/>
                </a:moveTo>
                <a:lnTo>
                  <a:pt x="6188964" y="0"/>
                </a:lnTo>
                <a:lnTo>
                  <a:pt x="6188964" y="2160016"/>
                </a:lnTo>
                <a:lnTo>
                  <a:pt x="3141599" y="2160016"/>
                </a:lnTo>
                <a:lnTo>
                  <a:pt x="3141599" y="2173351"/>
                </a:lnTo>
                <a:lnTo>
                  <a:pt x="816102" y="2173351"/>
                </a:lnTo>
                <a:lnTo>
                  <a:pt x="812419" y="2103247"/>
                </a:lnTo>
                <a:lnTo>
                  <a:pt x="809625" y="2103247"/>
                </a:lnTo>
                <a:lnTo>
                  <a:pt x="801624" y="1952498"/>
                </a:lnTo>
                <a:cubicBezTo>
                  <a:pt x="774573" y="1650111"/>
                  <a:pt x="421640" y="1251585"/>
                  <a:pt x="236347" y="961390"/>
                </a:cubicBezTo>
                <a:lnTo>
                  <a:pt x="0" y="326263"/>
                </a:lnTo>
                <a:lnTo>
                  <a:pt x="347980" y="209169"/>
                </a:lnTo>
                <a:cubicBezTo>
                  <a:pt x="319151" y="145034"/>
                  <a:pt x="290068" y="80010"/>
                  <a:pt x="261874" y="13335"/>
                </a:cubicBezTo>
                <a:lnTo>
                  <a:pt x="3141599" y="13335"/>
                </a:lnTo>
                <a:close/>
              </a:path>
            </a:pathLst>
          </a:custGeom>
          <a:solidFill>
            <a:srgbClr val="FBE034"/>
          </a:solidFill>
          <a:ln>
            <a:noFill/>
          </a:ln>
        </p:spPr>
        <p:txBody>
          <a:bodyPr spcFirstLastPara="1" wrap="square" lIns="51197" tIns="51197" rIns="51197" bIns="51197" anchor="ctr" anchorCtr="0">
            <a:noAutofit/>
          </a:bodyPr>
          <a:lstStyle/>
          <a:p>
            <a:endParaRPr>
              <a:solidFill>
                <a:prstClr val="black"/>
              </a:solidFill>
            </a:endParaRPr>
          </a:p>
        </p:txBody>
      </p:sp>
      <p:sp>
        <p:nvSpPr>
          <p:cNvPr id="515" name="Google Shape;515;p15"/>
          <p:cNvSpPr/>
          <p:nvPr/>
        </p:nvSpPr>
        <p:spPr>
          <a:xfrm>
            <a:off x="7010139" y="5518342"/>
            <a:ext cx="2133838" cy="1080008"/>
          </a:xfrm>
          <a:custGeom>
            <a:avLst/>
            <a:gdLst/>
            <a:ahLst/>
            <a:cxnLst/>
            <a:rect l="l" t="t" r="r" b="b"/>
            <a:pathLst>
              <a:path w="5690235" h="2160016" extrusionOk="0">
                <a:moveTo>
                  <a:pt x="313055" y="0"/>
                </a:moveTo>
                <a:lnTo>
                  <a:pt x="2642870" y="0"/>
                </a:lnTo>
                <a:lnTo>
                  <a:pt x="5690235" y="0"/>
                </a:lnTo>
                <a:lnTo>
                  <a:pt x="5690235" y="2160016"/>
                </a:lnTo>
                <a:lnTo>
                  <a:pt x="2642870" y="2160016"/>
                </a:lnTo>
                <a:lnTo>
                  <a:pt x="3175" y="2160016"/>
                </a:lnTo>
                <a:lnTo>
                  <a:pt x="0" y="2141855"/>
                </a:lnTo>
                <a:cubicBezTo>
                  <a:pt x="98044" y="2127758"/>
                  <a:pt x="197739" y="2078736"/>
                  <a:pt x="280797" y="1997837"/>
                </a:cubicBezTo>
                <a:cubicBezTo>
                  <a:pt x="349631" y="1867027"/>
                  <a:pt x="387096" y="1822069"/>
                  <a:pt x="419989" y="1618361"/>
                </a:cubicBezTo>
                <a:cubicBezTo>
                  <a:pt x="603250" y="1432179"/>
                  <a:pt x="641477" y="1332992"/>
                  <a:pt x="366014" y="1000252"/>
                </a:cubicBezTo>
                <a:close/>
              </a:path>
            </a:pathLst>
          </a:custGeom>
          <a:solidFill>
            <a:srgbClr val="B37EB3"/>
          </a:solidFill>
          <a:ln>
            <a:noFill/>
          </a:ln>
        </p:spPr>
        <p:txBody>
          <a:bodyPr spcFirstLastPara="1" wrap="square" lIns="51197" tIns="51197" rIns="51197" bIns="51197" anchor="ctr" anchorCtr="0">
            <a:noAutofit/>
          </a:bodyPr>
          <a:lstStyle/>
          <a:p>
            <a:endParaRPr>
              <a:solidFill>
                <a:prstClr val="black"/>
              </a:solidFill>
            </a:endParaRPr>
          </a:p>
        </p:txBody>
      </p:sp>
      <p:sp>
        <p:nvSpPr>
          <p:cNvPr id="516" name="Google Shape;516;p15"/>
          <p:cNvSpPr/>
          <p:nvPr/>
        </p:nvSpPr>
        <p:spPr>
          <a:xfrm>
            <a:off x="5263458" y="1163406"/>
            <a:ext cx="1979708" cy="5522347"/>
          </a:xfrm>
          <a:custGeom>
            <a:avLst/>
            <a:gdLst/>
            <a:ahLst/>
            <a:cxnLst/>
            <a:rect l="l" t="t" r="r" b="b"/>
            <a:pathLst>
              <a:path w="3959416" h="8283521" extrusionOk="0">
                <a:moveTo>
                  <a:pt x="0" y="0"/>
                </a:moveTo>
                <a:lnTo>
                  <a:pt x="3959417" y="0"/>
                </a:lnTo>
                <a:lnTo>
                  <a:pt x="3959417" y="8283521"/>
                </a:lnTo>
                <a:lnTo>
                  <a:pt x="0" y="8283521"/>
                </a:lnTo>
                <a:lnTo>
                  <a:pt x="0" y="0"/>
                </a:lnTo>
                <a:close/>
              </a:path>
            </a:pathLst>
          </a:custGeom>
          <a:blipFill rotWithShape="1">
            <a:blip r:embed="rId4">
              <a:alphaModFix/>
            </a:blip>
            <a:stretch>
              <a:fillRect/>
            </a:stretch>
          </a:blipFill>
          <a:ln>
            <a:noFill/>
          </a:ln>
        </p:spPr>
      </p:sp>
      <p:grpSp>
        <p:nvGrpSpPr>
          <p:cNvPr id="517" name="Google Shape;517;p15"/>
          <p:cNvGrpSpPr/>
          <p:nvPr/>
        </p:nvGrpSpPr>
        <p:grpSpPr>
          <a:xfrm>
            <a:off x="321332" y="631338"/>
            <a:ext cx="4467655" cy="1085787"/>
            <a:chOff x="0" y="-9525"/>
            <a:chExt cx="11913745" cy="2171574"/>
          </a:xfrm>
        </p:grpSpPr>
        <p:sp>
          <p:nvSpPr>
            <p:cNvPr id="518" name="Google Shape;518;p15"/>
            <p:cNvSpPr/>
            <p:nvPr/>
          </p:nvSpPr>
          <p:spPr>
            <a:xfrm>
              <a:off x="0" y="0"/>
              <a:ext cx="11913745" cy="2162049"/>
            </a:xfrm>
            <a:custGeom>
              <a:avLst/>
              <a:gdLst/>
              <a:ahLst/>
              <a:cxnLst/>
              <a:rect l="l" t="t" r="r" b="b"/>
              <a:pathLst>
                <a:path w="11913745" h="2162049" extrusionOk="0">
                  <a:moveTo>
                    <a:pt x="0" y="0"/>
                  </a:moveTo>
                  <a:lnTo>
                    <a:pt x="11913745" y="0"/>
                  </a:lnTo>
                  <a:lnTo>
                    <a:pt x="11913745" y="2162049"/>
                  </a:lnTo>
                  <a:lnTo>
                    <a:pt x="0" y="2162049"/>
                  </a:lnTo>
                  <a:close/>
                </a:path>
              </a:pathLst>
            </a:custGeom>
            <a:solidFill>
              <a:srgbClr val="E8D19D"/>
            </a:solidFill>
            <a:ln>
              <a:noFill/>
            </a:ln>
          </p:spPr>
        </p:sp>
        <p:sp>
          <p:nvSpPr>
            <p:cNvPr id="519" name="Google Shape;519;p15"/>
            <p:cNvSpPr txBox="1"/>
            <p:nvPr/>
          </p:nvSpPr>
          <p:spPr>
            <a:xfrm>
              <a:off x="0" y="-9525"/>
              <a:ext cx="11913745" cy="2171574"/>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4500">
                  <a:solidFill>
                    <a:srgbClr val="000000"/>
                  </a:solidFill>
                  <a:latin typeface="Arial"/>
                  <a:ea typeface="Arial"/>
                  <a:cs typeface="Arial"/>
                  <a:sym typeface="Arial"/>
                </a:rPr>
                <a:t>Aplikasi software</a:t>
              </a:r>
              <a:endParaRPr>
                <a:solidFill>
                  <a:prstClr val="black"/>
                </a:solidFill>
              </a:endParaRPr>
            </a:p>
          </p:txBody>
        </p:sp>
      </p:grpSp>
    </p:spTree>
    <p:extLst>
      <p:ext uri="{BB962C8B-B14F-4D97-AF65-F5344CB8AC3E}">
        <p14:creationId xmlns:p14="http://schemas.microsoft.com/office/powerpoint/2010/main" val="98084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303" y="816711"/>
            <a:ext cx="3853348" cy="4656128"/>
          </a:xfrm>
          <a:custGeom>
            <a:avLst/>
            <a:gdLst/>
            <a:ahLst/>
            <a:cxnLst/>
            <a:rect l="l" t="t" r="r" b="b"/>
            <a:pathLst>
              <a:path w="7706695" h="6984192">
                <a:moveTo>
                  <a:pt x="0" y="0"/>
                </a:moveTo>
                <a:lnTo>
                  <a:pt x="7706695" y="0"/>
                </a:lnTo>
                <a:lnTo>
                  <a:pt x="7706695" y="6984192"/>
                </a:lnTo>
                <a:lnTo>
                  <a:pt x="0" y="698419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6444139" y="1225773"/>
            <a:ext cx="2958775" cy="3838007"/>
          </a:xfrm>
          <a:custGeom>
            <a:avLst/>
            <a:gdLst/>
            <a:ahLst/>
            <a:cxnLst/>
            <a:rect l="l" t="t" r="r" b="b"/>
            <a:pathLst>
              <a:path w="5917549" h="5757011">
                <a:moveTo>
                  <a:pt x="0" y="0"/>
                </a:moveTo>
                <a:lnTo>
                  <a:pt x="5917549" y="0"/>
                </a:lnTo>
                <a:lnTo>
                  <a:pt x="5917549" y="5757011"/>
                </a:lnTo>
                <a:lnTo>
                  <a:pt x="0" y="575701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519488" y="6202075"/>
            <a:ext cx="2196731" cy="1639493"/>
          </a:xfrm>
          <a:custGeom>
            <a:avLst/>
            <a:gdLst/>
            <a:ahLst/>
            <a:cxnLst/>
            <a:rect l="l" t="t" r="r" b="b"/>
            <a:pathLst>
              <a:path w="4393461" h="2459239">
                <a:moveTo>
                  <a:pt x="0" y="0"/>
                </a:moveTo>
                <a:lnTo>
                  <a:pt x="4393461" y="0"/>
                </a:lnTo>
                <a:lnTo>
                  <a:pt x="4393461" y="2459239"/>
                </a:lnTo>
                <a:lnTo>
                  <a:pt x="0" y="245923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5859208" y="-96441"/>
            <a:ext cx="2196731" cy="1639493"/>
          </a:xfrm>
          <a:custGeom>
            <a:avLst/>
            <a:gdLst/>
            <a:ahLst/>
            <a:cxnLst/>
            <a:rect l="l" t="t" r="r" b="b"/>
            <a:pathLst>
              <a:path w="4393461" h="2459239">
                <a:moveTo>
                  <a:pt x="0" y="0"/>
                </a:moveTo>
                <a:lnTo>
                  <a:pt x="4393461" y="0"/>
                </a:lnTo>
                <a:lnTo>
                  <a:pt x="4393461" y="2459239"/>
                </a:lnTo>
                <a:lnTo>
                  <a:pt x="0" y="245923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a:off x="1239102"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7" name="Freeform 7"/>
          <p:cNvSpPr/>
          <p:nvPr/>
        </p:nvSpPr>
        <p:spPr>
          <a:xfrm>
            <a:off x="7617797" y="-266302"/>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8" name="Freeform 8"/>
          <p:cNvSpPr/>
          <p:nvPr/>
        </p:nvSpPr>
        <p:spPr>
          <a:xfrm>
            <a:off x="2044307"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9" name="Freeform 9"/>
          <p:cNvSpPr/>
          <p:nvPr/>
        </p:nvSpPr>
        <p:spPr>
          <a:xfrm>
            <a:off x="8423002" y="-266302"/>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0" name="Freeform 10"/>
          <p:cNvSpPr/>
          <p:nvPr/>
        </p:nvSpPr>
        <p:spPr>
          <a:xfrm>
            <a:off x="4986577" y="1387138"/>
            <a:ext cx="3354627" cy="3896734"/>
          </a:xfrm>
          <a:custGeom>
            <a:avLst/>
            <a:gdLst/>
            <a:ahLst/>
            <a:cxnLst/>
            <a:rect l="l" t="t" r="r" b="b"/>
            <a:pathLst>
              <a:path w="6709253" h="5845101">
                <a:moveTo>
                  <a:pt x="0" y="0"/>
                </a:moveTo>
                <a:lnTo>
                  <a:pt x="6709253" y="0"/>
                </a:lnTo>
                <a:lnTo>
                  <a:pt x="6709253" y="5845101"/>
                </a:lnTo>
                <a:lnTo>
                  <a:pt x="0" y="5845101"/>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1" name="Freeform 11"/>
          <p:cNvSpPr/>
          <p:nvPr/>
        </p:nvSpPr>
        <p:spPr>
          <a:xfrm>
            <a:off x="5144779" y="1580726"/>
            <a:ext cx="3038223" cy="3509558"/>
          </a:xfrm>
          <a:custGeom>
            <a:avLst/>
            <a:gdLst/>
            <a:ahLst/>
            <a:cxnLst/>
            <a:rect l="l" t="t" r="r" b="b"/>
            <a:pathLst>
              <a:path w="6076446" h="5264337">
                <a:moveTo>
                  <a:pt x="0" y="0"/>
                </a:moveTo>
                <a:lnTo>
                  <a:pt x="6076446" y="0"/>
                </a:lnTo>
                <a:lnTo>
                  <a:pt x="6076446" y="5264337"/>
                </a:lnTo>
                <a:lnTo>
                  <a:pt x="0" y="5264337"/>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sp>
        <p:nvSpPr>
          <p:cNvPr id="12" name="TextBox 12"/>
          <p:cNvSpPr txBox="1"/>
          <p:nvPr/>
        </p:nvSpPr>
        <p:spPr>
          <a:xfrm>
            <a:off x="159152" y="1567784"/>
            <a:ext cx="4745626" cy="1590179"/>
          </a:xfrm>
          <a:prstGeom prst="rect">
            <a:avLst/>
          </a:prstGeom>
        </p:spPr>
        <p:txBody>
          <a:bodyPr lIns="0" tIns="0" rIns="0" bIns="0" rtlCol="0" anchor="t">
            <a:spAutoFit/>
          </a:bodyPr>
          <a:lstStyle/>
          <a:p>
            <a:pPr algn="ctr">
              <a:lnSpc>
                <a:spcPts val="6160"/>
              </a:lnSpc>
            </a:pPr>
            <a:r>
              <a:rPr lang="en-US" sz="4500">
                <a:solidFill>
                  <a:srgbClr val="606060"/>
                </a:solidFill>
                <a:latin typeface="Chunk Five"/>
                <a:ea typeface="Chunk Five"/>
                <a:cs typeface="Chunk Five"/>
                <a:sym typeface="Chunk Five"/>
              </a:rPr>
              <a:t>Mendirikan Kelayakan Usaha</a:t>
            </a:r>
          </a:p>
        </p:txBody>
      </p:sp>
      <p:grpSp>
        <p:nvGrpSpPr>
          <p:cNvPr id="14" name="Group 14"/>
          <p:cNvGrpSpPr/>
          <p:nvPr/>
        </p:nvGrpSpPr>
        <p:grpSpPr>
          <a:xfrm>
            <a:off x="646811" y="445421"/>
            <a:ext cx="3770308" cy="905273"/>
            <a:chOff x="0" y="131552"/>
            <a:chExt cx="10054155" cy="1810545"/>
          </a:xfrm>
        </p:grpSpPr>
        <p:sp>
          <p:nvSpPr>
            <p:cNvPr id="15" name="Freeform 15"/>
            <p:cNvSpPr/>
            <p:nvPr/>
          </p:nvSpPr>
          <p:spPr>
            <a:xfrm>
              <a:off x="0" y="131552"/>
              <a:ext cx="1787412" cy="1810545"/>
            </a:xfrm>
            <a:custGeom>
              <a:avLst/>
              <a:gdLst/>
              <a:ahLst/>
              <a:cxnLst/>
              <a:rect l="l" t="t" r="r" b="b"/>
              <a:pathLst>
                <a:path w="1787412" h="1810545">
                  <a:moveTo>
                    <a:pt x="0" y="0"/>
                  </a:moveTo>
                  <a:lnTo>
                    <a:pt x="1787412" y="0"/>
                  </a:lnTo>
                  <a:lnTo>
                    <a:pt x="1787412" y="1810545"/>
                  </a:lnTo>
                  <a:lnTo>
                    <a:pt x="0" y="1810545"/>
                  </a:lnTo>
                  <a:lnTo>
                    <a:pt x="0" y="0"/>
                  </a:lnTo>
                  <a:close/>
                </a:path>
              </a:pathLst>
            </a:custGeom>
            <a:blipFill>
              <a:blip r:embed="rId16"/>
              <a:stretch>
                <a:fillRect/>
              </a:stretch>
            </a:blipFill>
          </p:spPr>
        </p:sp>
        <p:sp>
          <p:nvSpPr>
            <p:cNvPr id="18" name="Freeform 18"/>
            <p:cNvSpPr/>
            <p:nvPr/>
          </p:nvSpPr>
          <p:spPr>
            <a:xfrm>
              <a:off x="6654071" y="131552"/>
              <a:ext cx="3400084" cy="1810545"/>
            </a:xfrm>
            <a:custGeom>
              <a:avLst/>
              <a:gdLst/>
              <a:ahLst/>
              <a:cxnLst/>
              <a:rect l="l" t="t" r="r" b="b"/>
              <a:pathLst>
                <a:path w="3400084" h="1810545">
                  <a:moveTo>
                    <a:pt x="0" y="0"/>
                  </a:moveTo>
                  <a:lnTo>
                    <a:pt x="3400084" y="0"/>
                  </a:lnTo>
                  <a:lnTo>
                    <a:pt x="3400084" y="1810545"/>
                  </a:lnTo>
                  <a:lnTo>
                    <a:pt x="0" y="1810545"/>
                  </a:lnTo>
                  <a:lnTo>
                    <a:pt x="0" y="0"/>
                  </a:lnTo>
                  <a:close/>
                </a:path>
              </a:pathLst>
            </a:custGeom>
            <a:blipFill>
              <a:blip r:embed="rId17"/>
              <a:stretch>
                <a:fillRect/>
              </a:stretch>
            </a:blipFill>
          </p:spPr>
        </p:sp>
      </p:grpSp>
      <p:sp>
        <p:nvSpPr>
          <p:cNvPr id="19" name="TextBox 19"/>
          <p:cNvSpPr txBox="1"/>
          <p:nvPr/>
        </p:nvSpPr>
        <p:spPr>
          <a:xfrm>
            <a:off x="168885" y="4036403"/>
            <a:ext cx="4100257" cy="371897"/>
          </a:xfrm>
          <a:prstGeom prst="rect">
            <a:avLst/>
          </a:prstGeom>
        </p:spPr>
        <p:txBody>
          <a:bodyPr lIns="0" tIns="0" rIns="0" bIns="0" rtlCol="0" anchor="t">
            <a:spAutoFit/>
          </a:bodyPr>
          <a:lstStyle/>
          <a:p>
            <a:pPr algn="ctr">
              <a:lnSpc>
                <a:spcPts val="2899"/>
              </a:lnSpc>
            </a:pPr>
            <a:r>
              <a:rPr lang="en-US" sz="2600" dirty="0" err="1">
                <a:solidFill>
                  <a:srgbClr val="000000"/>
                </a:solidFill>
                <a:latin typeface="Bree Serif"/>
                <a:ea typeface="Bree Serif"/>
                <a:cs typeface="Bree Serif"/>
                <a:sym typeface="Bree Serif"/>
              </a:rPr>
              <a:t>Technopreneurship</a:t>
            </a:r>
            <a:endParaRPr lang="en-US" sz="2600" dirty="0">
              <a:solidFill>
                <a:srgbClr val="000000"/>
              </a:solidFill>
              <a:latin typeface="Bree Serif"/>
              <a:ea typeface="Bree Serif"/>
              <a:cs typeface="Bree Serif"/>
              <a:sym typeface="Bree Serif"/>
            </a:endParaRPr>
          </a:p>
        </p:txBody>
      </p:sp>
      <p:pic>
        <p:nvPicPr>
          <p:cNvPr id="2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07057" y="339255"/>
            <a:ext cx="823913"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053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37554" y="685801"/>
            <a:ext cx="3492096" cy="5137797"/>
          </a:xfrm>
          <a:custGeom>
            <a:avLst/>
            <a:gdLst/>
            <a:ahLst/>
            <a:cxnLst/>
            <a:rect l="l" t="t" r="r" b="b"/>
            <a:pathLst>
              <a:path w="6984192" h="7706695">
                <a:moveTo>
                  <a:pt x="0" y="0"/>
                </a:moveTo>
                <a:lnTo>
                  <a:pt x="6984192" y="0"/>
                </a:lnTo>
                <a:lnTo>
                  <a:pt x="6984192" y="7706695"/>
                </a:lnTo>
                <a:lnTo>
                  <a:pt x="0" y="77066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5523749" y="3254700"/>
            <a:ext cx="2828002" cy="4130961"/>
          </a:xfrm>
          <a:custGeom>
            <a:avLst/>
            <a:gdLst/>
            <a:ahLst/>
            <a:cxnLst/>
            <a:rect l="l" t="t" r="r" b="b"/>
            <a:pathLst>
              <a:path w="5656003" h="6196442">
                <a:moveTo>
                  <a:pt x="0" y="0"/>
                </a:moveTo>
                <a:lnTo>
                  <a:pt x="5656003" y="0"/>
                </a:lnTo>
                <a:lnTo>
                  <a:pt x="5656003" y="6196442"/>
                </a:lnTo>
                <a:lnTo>
                  <a:pt x="0" y="61964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518253" y="6202075"/>
            <a:ext cx="2196731" cy="1639493"/>
          </a:xfrm>
          <a:custGeom>
            <a:avLst/>
            <a:gdLst/>
            <a:ahLst/>
            <a:cxnLst/>
            <a:rect l="l" t="t" r="r" b="b"/>
            <a:pathLst>
              <a:path w="4393461" h="2459239">
                <a:moveTo>
                  <a:pt x="0" y="0"/>
                </a:moveTo>
                <a:lnTo>
                  <a:pt x="4393461" y="0"/>
                </a:lnTo>
                <a:lnTo>
                  <a:pt x="4393461" y="2459239"/>
                </a:lnTo>
                <a:lnTo>
                  <a:pt x="0" y="245923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1240336"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6" name="Freeform 6"/>
          <p:cNvSpPr/>
          <p:nvPr/>
        </p:nvSpPr>
        <p:spPr>
          <a:xfrm>
            <a:off x="2045541"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7" name="Freeform 7"/>
          <p:cNvSpPr/>
          <p:nvPr/>
        </p:nvSpPr>
        <p:spPr>
          <a:xfrm>
            <a:off x="5512641" y="1018282"/>
            <a:ext cx="2922551" cy="4472835"/>
          </a:xfrm>
          <a:custGeom>
            <a:avLst/>
            <a:gdLst/>
            <a:ahLst/>
            <a:cxnLst/>
            <a:rect l="l" t="t" r="r" b="b"/>
            <a:pathLst>
              <a:path w="5845101" h="6709253">
                <a:moveTo>
                  <a:pt x="0" y="0"/>
                </a:moveTo>
                <a:lnTo>
                  <a:pt x="5845101" y="0"/>
                </a:lnTo>
                <a:lnTo>
                  <a:pt x="5845101" y="6709253"/>
                </a:lnTo>
                <a:lnTo>
                  <a:pt x="0" y="6709253"/>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grpSp>
        <p:nvGrpSpPr>
          <p:cNvPr id="8" name="Group 8"/>
          <p:cNvGrpSpPr/>
          <p:nvPr/>
        </p:nvGrpSpPr>
        <p:grpSpPr>
          <a:xfrm rot="-1715946">
            <a:off x="6827705" y="5560598"/>
            <a:ext cx="1701694" cy="57150"/>
            <a:chOff x="0" y="0"/>
            <a:chExt cx="4537851" cy="114300"/>
          </a:xfrm>
        </p:grpSpPr>
        <p:sp>
          <p:nvSpPr>
            <p:cNvPr id="9" name="Freeform 9"/>
            <p:cNvSpPr/>
            <p:nvPr/>
          </p:nvSpPr>
          <p:spPr>
            <a:xfrm>
              <a:off x="57150" y="0"/>
              <a:ext cx="4423537" cy="114300"/>
            </a:xfrm>
            <a:custGeom>
              <a:avLst/>
              <a:gdLst/>
              <a:ahLst/>
              <a:cxnLst/>
              <a:rect l="l" t="t" r="r" b="b"/>
              <a:pathLst>
                <a:path w="4423537" h="114300">
                  <a:moveTo>
                    <a:pt x="0" y="0"/>
                  </a:moveTo>
                  <a:lnTo>
                    <a:pt x="4423537" y="0"/>
                  </a:lnTo>
                  <a:lnTo>
                    <a:pt x="4423537" y="114300"/>
                  </a:lnTo>
                  <a:lnTo>
                    <a:pt x="0" y="114300"/>
                  </a:lnTo>
                  <a:close/>
                </a:path>
              </a:pathLst>
            </a:custGeom>
            <a:solidFill>
              <a:srgbClr val="0D7377"/>
            </a:solidFill>
          </p:spPr>
        </p:sp>
      </p:grpSp>
      <p:grpSp>
        <p:nvGrpSpPr>
          <p:cNvPr id="10" name="Group 10"/>
          <p:cNvGrpSpPr/>
          <p:nvPr/>
        </p:nvGrpSpPr>
        <p:grpSpPr>
          <a:xfrm rot="-8950593">
            <a:off x="5409350" y="5523860"/>
            <a:ext cx="1701694" cy="57150"/>
            <a:chOff x="0" y="0"/>
            <a:chExt cx="4537851" cy="114300"/>
          </a:xfrm>
        </p:grpSpPr>
        <p:sp>
          <p:nvSpPr>
            <p:cNvPr id="11" name="Freeform 11"/>
            <p:cNvSpPr/>
            <p:nvPr/>
          </p:nvSpPr>
          <p:spPr>
            <a:xfrm>
              <a:off x="57150" y="0"/>
              <a:ext cx="4423537" cy="114300"/>
            </a:xfrm>
            <a:custGeom>
              <a:avLst/>
              <a:gdLst/>
              <a:ahLst/>
              <a:cxnLst/>
              <a:rect l="l" t="t" r="r" b="b"/>
              <a:pathLst>
                <a:path w="4423537" h="114300">
                  <a:moveTo>
                    <a:pt x="0" y="0"/>
                  </a:moveTo>
                  <a:lnTo>
                    <a:pt x="4423537" y="0"/>
                  </a:lnTo>
                  <a:lnTo>
                    <a:pt x="4423537" y="114300"/>
                  </a:lnTo>
                  <a:lnTo>
                    <a:pt x="0" y="114300"/>
                  </a:lnTo>
                  <a:close/>
                </a:path>
              </a:pathLst>
            </a:custGeom>
            <a:solidFill>
              <a:srgbClr val="0D7377"/>
            </a:solidFill>
          </p:spPr>
        </p:sp>
      </p:grpSp>
      <p:grpSp>
        <p:nvGrpSpPr>
          <p:cNvPr id="12" name="Group 12"/>
          <p:cNvGrpSpPr/>
          <p:nvPr/>
        </p:nvGrpSpPr>
        <p:grpSpPr>
          <a:xfrm>
            <a:off x="5684670" y="1269717"/>
            <a:ext cx="2578493" cy="3969965"/>
            <a:chOff x="0" y="0"/>
            <a:chExt cx="6875980" cy="7939931"/>
          </a:xfrm>
        </p:grpSpPr>
        <p:sp>
          <p:nvSpPr>
            <p:cNvPr id="13" name="Freeform 13"/>
            <p:cNvSpPr/>
            <p:nvPr/>
          </p:nvSpPr>
          <p:spPr>
            <a:xfrm>
              <a:off x="0" y="0"/>
              <a:ext cx="6876034" cy="7939913"/>
            </a:xfrm>
            <a:custGeom>
              <a:avLst/>
              <a:gdLst/>
              <a:ahLst/>
              <a:cxnLst/>
              <a:rect l="l" t="t" r="r" b="b"/>
              <a:pathLst>
                <a:path w="6876034" h="7939913">
                  <a:moveTo>
                    <a:pt x="3438017" y="7939913"/>
                  </a:moveTo>
                  <a:lnTo>
                    <a:pt x="0" y="5954903"/>
                  </a:lnTo>
                  <a:lnTo>
                    <a:pt x="0" y="1985010"/>
                  </a:lnTo>
                  <a:lnTo>
                    <a:pt x="3438017" y="0"/>
                  </a:lnTo>
                  <a:lnTo>
                    <a:pt x="6876034" y="1985010"/>
                  </a:lnTo>
                  <a:lnTo>
                    <a:pt x="6876034" y="5955030"/>
                  </a:lnTo>
                  <a:lnTo>
                    <a:pt x="3438017" y="7939913"/>
                  </a:lnTo>
                  <a:close/>
                </a:path>
              </a:pathLst>
            </a:custGeom>
            <a:blipFill>
              <a:blip r:embed="rId14"/>
              <a:stretch>
                <a:fillRect l="-21302" r="-83981"/>
              </a:stretch>
            </a:blipFill>
          </p:spPr>
        </p:sp>
      </p:grpSp>
      <p:sp>
        <p:nvSpPr>
          <p:cNvPr id="16" name="TextBox 14"/>
          <p:cNvSpPr txBox="1"/>
          <p:nvPr/>
        </p:nvSpPr>
        <p:spPr>
          <a:xfrm>
            <a:off x="445735" y="1069082"/>
            <a:ext cx="2068866" cy="872034"/>
          </a:xfrm>
          <a:prstGeom prst="rect">
            <a:avLst/>
          </a:prstGeom>
        </p:spPr>
        <p:txBody>
          <a:bodyPr wrap="square" lIns="0" tIns="0" rIns="0" bIns="0" rtlCol="0" anchor="t">
            <a:spAutoFit/>
          </a:bodyPr>
          <a:lstStyle/>
          <a:p>
            <a:pPr>
              <a:lnSpc>
                <a:spcPts val="3415"/>
              </a:lnSpc>
            </a:pPr>
            <a:r>
              <a:rPr lang="en-US" sz="3200" dirty="0" err="1">
                <a:solidFill>
                  <a:srgbClr val="FF0000"/>
                </a:solidFill>
                <a:latin typeface="Gloucester MT Extra Condensed" pitchFamily="18" charset="0"/>
                <a:ea typeface="League Spartan"/>
                <a:cs typeface="League Spartan"/>
                <a:sym typeface="League Spartan"/>
              </a:rPr>
              <a:t>Bagaimana</a:t>
            </a:r>
            <a:r>
              <a:rPr lang="en-US" sz="3200" dirty="0">
                <a:solidFill>
                  <a:srgbClr val="FF0000"/>
                </a:solidFill>
                <a:latin typeface="Gloucester MT Extra Condensed" pitchFamily="18" charset="0"/>
                <a:ea typeface="League Spartan"/>
                <a:cs typeface="League Spartan"/>
                <a:sym typeface="League Spartan"/>
              </a:rPr>
              <a:t> </a:t>
            </a:r>
            <a:r>
              <a:rPr lang="en-US" sz="3200" dirty="0" err="1">
                <a:solidFill>
                  <a:srgbClr val="FF0000"/>
                </a:solidFill>
                <a:latin typeface="Gloucester MT Extra Condensed" pitchFamily="18" charset="0"/>
                <a:ea typeface="League Spartan"/>
                <a:cs typeface="League Spartan"/>
                <a:sym typeface="League Spartan"/>
              </a:rPr>
              <a:t>cara</a:t>
            </a:r>
            <a:r>
              <a:rPr lang="en-US" sz="3200" dirty="0">
                <a:solidFill>
                  <a:srgbClr val="FF0000"/>
                </a:solidFill>
                <a:latin typeface="Gloucester MT Extra Condensed" pitchFamily="18" charset="0"/>
                <a:ea typeface="League Spartan"/>
                <a:cs typeface="League Spartan"/>
                <a:sym typeface="League Spartan"/>
              </a:rPr>
              <a:t> </a:t>
            </a:r>
          </a:p>
          <a:p>
            <a:pPr>
              <a:lnSpc>
                <a:spcPts val="3415"/>
              </a:lnSpc>
            </a:pPr>
            <a:r>
              <a:rPr lang="en-US" sz="3200" dirty="0" err="1">
                <a:solidFill>
                  <a:srgbClr val="FF0000"/>
                </a:solidFill>
                <a:latin typeface="Gloucester MT Extra Condensed" pitchFamily="18" charset="0"/>
                <a:ea typeface="League Spartan"/>
                <a:cs typeface="League Spartan"/>
                <a:sym typeface="League Spartan"/>
              </a:rPr>
              <a:t>memulai</a:t>
            </a:r>
            <a:r>
              <a:rPr lang="en-US" sz="3200" dirty="0">
                <a:solidFill>
                  <a:srgbClr val="FF0000"/>
                </a:solidFill>
                <a:latin typeface="Gloucester MT Extra Condensed" pitchFamily="18" charset="0"/>
                <a:ea typeface="League Spartan"/>
                <a:cs typeface="League Spartan"/>
                <a:sym typeface="League Spartan"/>
              </a:rPr>
              <a:t> </a:t>
            </a:r>
            <a:r>
              <a:rPr lang="en-US" sz="3200" dirty="0" err="1">
                <a:solidFill>
                  <a:srgbClr val="FF0000"/>
                </a:solidFill>
                <a:latin typeface="Gloucester MT Extra Condensed" pitchFamily="18" charset="0"/>
                <a:ea typeface="League Spartan"/>
                <a:cs typeface="League Spartan"/>
                <a:sym typeface="League Spartan"/>
              </a:rPr>
              <a:t>usaha</a:t>
            </a:r>
            <a:r>
              <a:rPr lang="en-US" sz="3200" dirty="0">
                <a:solidFill>
                  <a:srgbClr val="FF0000"/>
                </a:solidFill>
                <a:latin typeface="Gloucester MT Extra Condensed" pitchFamily="18" charset="0"/>
                <a:ea typeface="League Spartan"/>
                <a:cs typeface="League Spartan"/>
                <a:sym typeface="League Spartan"/>
              </a:rPr>
              <a:t> ?</a:t>
            </a:r>
          </a:p>
        </p:txBody>
      </p:sp>
      <p:sp>
        <p:nvSpPr>
          <p:cNvPr id="17" name="TextBox 15"/>
          <p:cNvSpPr txBox="1"/>
          <p:nvPr/>
        </p:nvSpPr>
        <p:spPr>
          <a:xfrm>
            <a:off x="514118" y="2421568"/>
            <a:ext cx="4362682" cy="1974900"/>
          </a:xfrm>
          <a:prstGeom prst="rect">
            <a:avLst/>
          </a:prstGeom>
        </p:spPr>
        <p:txBody>
          <a:bodyPr lIns="0" tIns="0" rIns="0" bIns="0" rtlCol="0" anchor="t">
            <a:spAutoFit/>
          </a:bodyPr>
          <a:lstStyle/>
          <a:p>
            <a:pPr algn="just">
              <a:lnSpc>
                <a:spcPts val="2150"/>
              </a:lnSpc>
            </a:pPr>
            <a:r>
              <a:rPr lang="en-US" spc="49" dirty="0">
                <a:solidFill>
                  <a:srgbClr val="FF0000"/>
                </a:solidFill>
                <a:latin typeface="Montserrat Semi-Bold"/>
                <a:ea typeface="Montserrat Semi-Bold"/>
                <a:cs typeface="Montserrat Semi-Bold"/>
                <a:sym typeface="Montserrat Semi-Bold"/>
              </a:rPr>
              <a:t>5 </a:t>
            </a:r>
            <a:r>
              <a:rPr lang="en-US" spc="49" dirty="0" err="1">
                <a:solidFill>
                  <a:srgbClr val="FF0000"/>
                </a:solidFill>
                <a:latin typeface="Montserrat Semi-Bold"/>
                <a:ea typeface="Montserrat Semi-Bold"/>
                <a:cs typeface="Montserrat Semi-Bold"/>
                <a:sym typeface="Montserrat Semi-Bold"/>
              </a:rPr>
              <a:t>Sebab</a:t>
            </a:r>
            <a:r>
              <a:rPr lang="en-US" spc="49" dirty="0">
                <a:solidFill>
                  <a:srgbClr val="FF0000"/>
                </a:solidFill>
                <a:latin typeface="Montserrat Semi-Bold"/>
                <a:ea typeface="Montserrat Semi-Bold"/>
                <a:cs typeface="Montserrat Semi-Bold"/>
                <a:sym typeface="Montserrat Semi-Bold"/>
              </a:rPr>
              <a:t>/</a:t>
            </a:r>
            <a:r>
              <a:rPr lang="en-US" spc="49" dirty="0" err="1">
                <a:solidFill>
                  <a:srgbClr val="FF0000"/>
                </a:solidFill>
                <a:latin typeface="Montserrat Semi-Bold"/>
                <a:ea typeface="Montserrat Semi-Bold"/>
                <a:cs typeface="Montserrat Semi-Bold"/>
                <a:sym typeface="Montserrat Semi-Bold"/>
              </a:rPr>
              <a:t>cara</a:t>
            </a:r>
            <a:r>
              <a:rPr lang="en-US" spc="49" dirty="0">
                <a:solidFill>
                  <a:srgbClr val="FF0000"/>
                </a:solidFill>
                <a:latin typeface="Montserrat Semi-Bold"/>
                <a:ea typeface="Montserrat Semi-Bold"/>
                <a:cs typeface="Montserrat Semi-Bold"/>
                <a:sym typeface="Montserrat Semi-Bold"/>
              </a:rPr>
              <a:t> </a:t>
            </a:r>
            <a:r>
              <a:rPr lang="en-US" spc="49" dirty="0" err="1">
                <a:solidFill>
                  <a:srgbClr val="FF0000"/>
                </a:solidFill>
                <a:latin typeface="Montserrat Semi-Bold"/>
                <a:ea typeface="Montserrat Semi-Bold"/>
                <a:cs typeface="Montserrat Semi-Bold"/>
                <a:sym typeface="Montserrat Semi-Bold"/>
              </a:rPr>
              <a:t>seseorang</a:t>
            </a:r>
            <a:r>
              <a:rPr lang="en-US" spc="49" dirty="0">
                <a:solidFill>
                  <a:srgbClr val="FF0000"/>
                </a:solidFill>
                <a:latin typeface="Montserrat Semi-Bold"/>
                <a:ea typeface="Montserrat Semi-Bold"/>
                <a:cs typeface="Montserrat Semi-Bold"/>
                <a:sym typeface="Montserrat Semi-Bold"/>
              </a:rPr>
              <a:t> </a:t>
            </a:r>
            <a:r>
              <a:rPr lang="en-US" spc="49" dirty="0" err="1">
                <a:solidFill>
                  <a:srgbClr val="FF0000"/>
                </a:solidFill>
                <a:latin typeface="Montserrat Semi-Bold"/>
                <a:ea typeface="Montserrat Semi-Bold"/>
                <a:cs typeface="Montserrat Semi-Bold"/>
                <a:sym typeface="Montserrat Semi-Bold"/>
              </a:rPr>
              <a:t>mulai</a:t>
            </a:r>
            <a:r>
              <a:rPr lang="en-US" spc="49" dirty="0">
                <a:solidFill>
                  <a:srgbClr val="FF0000"/>
                </a:solidFill>
                <a:latin typeface="Montserrat Semi-Bold"/>
                <a:ea typeface="Montserrat Semi-Bold"/>
                <a:cs typeface="Montserrat Semi-Bold"/>
                <a:sym typeface="Montserrat Semi-Bold"/>
              </a:rPr>
              <a:t> </a:t>
            </a:r>
            <a:r>
              <a:rPr lang="en-US" spc="49" dirty="0" err="1">
                <a:solidFill>
                  <a:srgbClr val="FF0000"/>
                </a:solidFill>
                <a:latin typeface="Montserrat Semi-Bold"/>
                <a:ea typeface="Montserrat Semi-Bold"/>
                <a:cs typeface="Montserrat Semi-Bold"/>
                <a:sym typeface="Montserrat Semi-Bold"/>
              </a:rPr>
              <a:t>merintis</a:t>
            </a:r>
            <a:r>
              <a:rPr lang="en-US" spc="49" dirty="0">
                <a:solidFill>
                  <a:srgbClr val="FF0000"/>
                </a:solidFill>
                <a:latin typeface="Montserrat Semi-Bold"/>
                <a:ea typeface="Montserrat Semi-Bold"/>
                <a:cs typeface="Montserrat Semi-Bold"/>
                <a:sym typeface="Montserrat Semi-Bold"/>
              </a:rPr>
              <a:t> </a:t>
            </a:r>
            <a:r>
              <a:rPr lang="en-US" spc="49" dirty="0" err="1">
                <a:solidFill>
                  <a:srgbClr val="FF0000"/>
                </a:solidFill>
                <a:latin typeface="Montserrat Semi-Bold"/>
                <a:ea typeface="Montserrat Semi-Bold"/>
                <a:cs typeface="Montserrat Semi-Bold"/>
                <a:sym typeface="Montserrat Semi-Bold"/>
              </a:rPr>
              <a:t>usahanya</a:t>
            </a:r>
            <a:r>
              <a:rPr lang="en-US" spc="49" dirty="0">
                <a:solidFill>
                  <a:srgbClr val="FF0000"/>
                </a:solidFill>
                <a:latin typeface="Montserrat Semi-Bold"/>
                <a:ea typeface="Montserrat Semi-Bold"/>
                <a:cs typeface="Montserrat Semi-Bold"/>
                <a:sym typeface="Montserrat Semi-Bold"/>
              </a:rPr>
              <a:t>;</a:t>
            </a:r>
          </a:p>
          <a:p>
            <a:pPr marL="216203" lvl="1" indent="-108101" algn="just">
              <a:lnSpc>
                <a:spcPts val="2150"/>
              </a:lnSpc>
              <a:buFont typeface="Arial"/>
              <a:buChar char="•"/>
            </a:pPr>
            <a:r>
              <a:rPr lang="en-US" spc="49" dirty="0" err="1">
                <a:solidFill>
                  <a:srgbClr val="FF0000"/>
                </a:solidFill>
                <a:latin typeface="Montserrat Semi-Bold"/>
                <a:ea typeface="Montserrat Semi-Bold"/>
                <a:cs typeface="Montserrat Semi-Bold"/>
                <a:sym typeface="Montserrat Semi-Bold"/>
              </a:rPr>
              <a:t>faktor</a:t>
            </a:r>
            <a:r>
              <a:rPr lang="en-US" spc="49" dirty="0">
                <a:solidFill>
                  <a:srgbClr val="FF0000"/>
                </a:solidFill>
                <a:latin typeface="Montserrat Semi-Bold"/>
                <a:ea typeface="Montserrat Semi-Bold"/>
                <a:cs typeface="Montserrat Semi-Bold"/>
                <a:sym typeface="Montserrat Semi-Bold"/>
              </a:rPr>
              <a:t> </a:t>
            </a:r>
            <a:r>
              <a:rPr lang="en-US" spc="49" dirty="0" err="1">
                <a:solidFill>
                  <a:srgbClr val="FF0000"/>
                </a:solidFill>
                <a:latin typeface="Montserrat Semi-Bold"/>
                <a:ea typeface="Montserrat Semi-Bold"/>
                <a:cs typeface="Montserrat Semi-Bold"/>
                <a:sym typeface="Montserrat Semi-Bold"/>
              </a:rPr>
              <a:t>keluarga</a:t>
            </a:r>
            <a:r>
              <a:rPr lang="en-US" spc="49" dirty="0">
                <a:solidFill>
                  <a:srgbClr val="FF0000"/>
                </a:solidFill>
                <a:latin typeface="Montserrat Semi-Bold"/>
                <a:ea typeface="Montserrat Semi-Bold"/>
                <a:cs typeface="Montserrat Semi-Bold"/>
                <a:sym typeface="Montserrat Semi-Bold"/>
              </a:rPr>
              <a:t> </a:t>
            </a:r>
            <a:r>
              <a:rPr lang="en-US" spc="49" dirty="0" err="1">
                <a:solidFill>
                  <a:srgbClr val="FF0000"/>
                </a:solidFill>
                <a:latin typeface="Montserrat Semi-Bold"/>
                <a:ea typeface="Montserrat Semi-Bold"/>
                <a:cs typeface="Montserrat Semi-Bold"/>
                <a:sym typeface="Montserrat Semi-Bold"/>
              </a:rPr>
              <a:t>pengusaha</a:t>
            </a:r>
            <a:r>
              <a:rPr lang="en-US" spc="49" dirty="0">
                <a:solidFill>
                  <a:srgbClr val="FF0000"/>
                </a:solidFill>
                <a:latin typeface="Montserrat Semi-Bold"/>
                <a:ea typeface="Montserrat Semi-Bold"/>
                <a:cs typeface="Montserrat Semi-Bold"/>
                <a:sym typeface="Montserrat Semi-Bold"/>
              </a:rPr>
              <a:t>;</a:t>
            </a:r>
          </a:p>
          <a:p>
            <a:pPr marL="216203" lvl="1" indent="-108101" algn="just">
              <a:lnSpc>
                <a:spcPts val="2150"/>
              </a:lnSpc>
              <a:buFont typeface="Arial"/>
              <a:buChar char="•"/>
            </a:pPr>
            <a:r>
              <a:rPr lang="en-US" spc="49" dirty="0" err="1">
                <a:solidFill>
                  <a:srgbClr val="FF0000"/>
                </a:solidFill>
                <a:latin typeface="Montserrat Semi-Bold"/>
                <a:ea typeface="Montserrat Semi-Bold"/>
                <a:cs typeface="Montserrat Semi-Bold"/>
                <a:sym typeface="Montserrat Semi-Bold"/>
              </a:rPr>
              <a:t>sengaja</a:t>
            </a:r>
            <a:r>
              <a:rPr lang="en-US" spc="49" dirty="0">
                <a:solidFill>
                  <a:srgbClr val="FF0000"/>
                </a:solidFill>
                <a:latin typeface="Montserrat Semi-Bold"/>
                <a:ea typeface="Montserrat Semi-Bold"/>
                <a:cs typeface="Montserrat Semi-Bold"/>
                <a:sym typeface="Montserrat Semi-Bold"/>
              </a:rPr>
              <a:t> </a:t>
            </a:r>
            <a:r>
              <a:rPr lang="en-US" spc="49" dirty="0" err="1">
                <a:solidFill>
                  <a:srgbClr val="FF0000"/>
                </a:solidFill>
                <a:latin typeface="Montserrat Semi-Bold"/>
                <a:ea typeface="Montserrat Semi-Bold"/>
                <a:cs typeface="Montserrat Semi-Bold"/>
                <a:sym typeface="Montserrat Semi-Bold"/>
              </a:rPr>
              <a:t>terjun</a:t>
            </a:r>
            <a:r>
              <a:rPr lang="en-US" spc="49" dirty="0">
                <a:solidFill>
                  <a:srgbClr val="FF0000"/>
                </a:solidFill>
                <a:latin typeface="Montserrat Semi-Bold"/>
                <a:ea typeface="Montserrat Semi-Bold"/>
                <a:cs typeface="Montserrat Semi-Bold"/>
                <a:sym typeface="Montserrat Semi-Bold"/>
              </a:rPr>
              <a:t> </a:t>
            </a:r>
            <a:r>
              <a:rPr lang="en-US" spc="49" dirty="0" err="1">
                <a:solidFill>
                  <a:srgbClr val="FF0000"/>
                </a:solidFill>
                <a:latin typeface="Montserrat Semi-Bold"/>
                <a:ea typeface="Montserrat Semi-Bold"/>
                <a:cs typeface="Montserrat Semi-Bold"/>
                <a:sym typeface="Montserrat Semi-Bold"/>
              </a:rPr>
              <a:t>menjadi</a:t>
            </a:r>
            <a:r>
              <a:rPr lang="en-US" spc="49" dirty="0">
                <a:solidFill>
                  <a:srgbClr val="FF0000"/>
                </a:solidFill>
                <a:latin typeface="Montserrat Semi-Bold"/>
                <a:ea typeface="Montserrat Semi-Bold"/>
                <a:cs typeface="Montserrat Semi-Bold"/>
                <a:sym typeface="Montserrat Semi-Bold"/>
              </a:rPr>
              <a:t> </a:t>
            </a:r>
            <a:r>
              <a:rPr lang="en-US" spc="49" dirty="0" err="1">
                <a:solidFill>
                  <a:srgbClr val="FF0000"/>
                </a:solidFill>
                <a:latin typeface="Montserrat Semi-Bold"/>
                <a:ea typeface="Montserrat Semi-Bold"/>
                <a:cs typeface="Montserrat Semi-Bold"/>
                <a:sym typeface="Montserrat Semi-Bold"/>
              </a:rPr>
              <a:t>pengusaha</a:t>
            </a:r>
            <a:r>
              <a:rPr lang="en-US" spc="49" dirty="0">
                <a:solidFill>
                  <a:srgbClr val="FF0000"/>
                </a:solidFill>
                <a:latin typeface="Montserrat Semi-Bold"/>
                <a:ea typeface="Montserrat Semi-Bold"/>
                <a:cs typeface="Montserrat Semi-Bold"/>
                <a:sym typeface="Montserrat Semi-Bold"/>
              </a:rPr>
              <a:t>;</a:t>
            </a:r>
          </a:p>
          <a:p>
            <a:pPr marL="216203" lvl="1" indent="-108101" algn="just">
              <a:lnSpc>
                <a:spcPts val="2150"/>
              </a:lnSpc>
              <a:buFont typeface="Arial"/>
              <a:buChar char="•"/>
            </a:pPr>
            <a:r>
              <a:rPr lang="en-US" spc="49" dirty="0" err="1">
                <a:solidFill>
                  <a:srgbClr val="FF0000"/>
                </a:solidFill>
                <a:latin typeface="Montserrat Semi-Bold"/>
                <a:ea typeface="Montserrat Semi-Bold"/>
                <a:cs typeface="Montserrat Semi-Bold"/>
                <a:sym typeface="Montserrat Semi-Bold"/>
              </a:rPr>
              <a:t>kerja</a:t>
            </a:r>
            <a:r>
              <a:rPr lang="en-US" spc="49" dirty="0">
                <a:solidFill>
                  <a:srgbClr val="FF0000"/>
                </a:solidFill>
                <a:latin typeface="Montserrat Semi-Bold"/>
                <a:ea typeface="Montserrat Semi-Bold"/>
                <a:cs typeface="Montserrat Semi-Bold"/>
                <a:sym typeface="Montserrat Semi-Bold"/>
              </a:rPr>
              <a:t> </a:t>
            </a:r>
            <a:r>
              <a:rPr lang="en-US" spc="49" dirty="0" err="1">
                <a:solidFill>
                  <a:srgbClr val="FF0000"/>
                </a:solidFill>
                <a:latin typeface="Montserrat Semi-Bold"/>
                <a:ea typeface="Montserrat Semi-Bold"/>
                <a:cs typeface="Montserrat Semi-Bold"/>
                <a:sym typeface="Montserrat Semi-Bold"/>
              </a:rPr>
              <a:t>sampingan</a:t>
            </a:r>
            <a:r>
              <a:rPr lang="en-US" spc="49" dirty="0">
                <a:solidFill>
                  <a:srgbClr val="FF0000"/>
                </a:solidFill>
                <a:latin typeface="Montserrat Semi-Bold"/>
                <a:ea typeface="Montserrat Semi-Bold"/>
                <a:cs typeface="Montserrat Semi-Bold"/>
                <a:sym typeface="Montserrat Semi-Bold"/>
              </a:rPr>
              <a:t> (</a:t>
            </a:r>
            <a:r>
              <a:rPr lang="en-US" spc="49" dirty="0" err="1">
                <a:solidFill>
                  <a:srgbClr val="FF0000"/>
                </a:solidFill>
                <a:latin typeface="Montserrat Semi-Bold"/>
                <a:ea typeface="Montserrat Semi-Bold"/>
                <a:cs typeface="Montserrat Semi-Bold"/>
                <a:sym typeface="Montserrat Semi-Bold"/>
              </a:rPr>
              <a:t>iseng</a:t>
            </a:r>
            <a:r>
              <a:rPr lang="en-US" spc="49" dirty="0">
                <a:solidFill>
                  <a:srgbClr val="FF0000"/>
                </a:solidFill>
                <a:latin typeface="Montserrat Semi-Bold"/>
                <a:ea typeface="Montserrat Semi-Bold"/>
                <a:cs typeface="Montserrat Semi-Bold"/>
                <a:sym typeface="Montserrat Semi-Bold"/>
              </a:rPr>
              <a:t>);</a:t>
            </a:r>
          </a:p>
          <a:p>
            <a:pPr marL="216203" lvl="1" indent="-108101" algn="just">
              <a:lnSpc>
                <a:spcPts val="2150"/>
              </a:lnSpc>
              <a:buFont typeface="Arial"/>
              <a:buChar char="•"/>
            </a:pPr>
            <a:r>
              <a:rPr lang="en-US" spc="49" dirty="0" err="1">
                <a:solidFill>
                  <a:srgbClr val="FF0000"/>
                </a:solidFill>
                <a:latin typeface="Montserrat Semi-Bold"/>
                <a:ea typeface="Montserrat Semi-Bold"/>
                <a:cs typeface="Montserrat Semi-Bold"/>
                <a:sym typeface="Montserrat Semi-Bold"/>
              </a:rPr>
              <a:t>coba-coba</a:t>
            </a:r>
            <a:r>
              <a:rPr lang="en-US" spc="49" dirty="0">
                <a:solidFill>
                  <a:srgbClr val="FF0000"/>
                </a:solidFill>
                <a:latin typeface="Montserrat Semi-Bold"/>
                <a:ea typeface="Montserrat Semi-Bold"/>
                <a:cs typeface="Montserrat Semi-Bold"/>
                <a:sym typeface="Montserrat Semi-Bold"/>
              </a:rPr>
              <a:t>;</a:t>
            </a:r>
          </a:p>
          <a:p>
            <a:pPr marL="216203" lvl="1" indent="-108101" algn="just">
              <a:lnSpc>
                <a:spcPts val="2150"/>
              </a:lnSpc>
              <a:buFont typeface="Arial"/>
              <a:buChar char="•"/>
            </a:pPr>
            <a:r>
              <a:rPr lang="en-US" spc="49" dirty="0" err="1">
                <a:solidFill>
                  <a:srgbClr val="FF0000"/>
                </a:solidFill>
                <a:latin typeface="Montserrat Semi-Bold"/>
                <a:ea typeface="Montserrat Semi-Bold"/>
                <a:cs typeface="Montserrat Semi-Bold"/>
                <a:sym typeface="Montserrat Semi-Bold"/>
              </a:rPr>
              <a:t>terpaksa</a:t>
            </a:r>
            <a:r>
              <a:rPr lang="en-US" spc="49" dirty="0">
                <a:solidFill>
                  <a:srgbClr val="FF0000"/>
                </a:solidFill>
                <a:latin typeface="Montserrat Semi-Bold"/>
                <a:ea typeface="Montserrat Semi-Bold"/>
                <a:cs typeface="Montserrat Semi-Bold"/>
                <a:sym typeface="Montserrat Semi-Bold"/>
              </a:rPr>
              <a:t>;</a:t>
            </a:r>
          </a:p>
        </p:txBody>
      </p:sp>
    </p:spTree>
    <p:extLst>
      <p:ext uri="{BB962C8B-B14F-4D97-AF65-F5344CB8AC3E}">
        <p14:creationId xmlns:p14="http://schemas.microsoft.com/office/powerpoint/2010/main" val="1673334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37554" y="1034405"/>
            <a:ext cx="3492096" cy="5137797"/>
          </a:xfrm>
          <a:custGeom>
            <a:avLst/>
            <a:gdLst/>
            <a:ahLst/>
            <a:cxnLst/>
            <a:rect l="l" t="t" r="r" b="b"/>
            <a:pathLst>
              <a:path w="6984192" h="7706695">
                <a:moveTo>
                  <a:pt x="0" y="0"/>
                </a:moveTo>
                <a:lnTo>
                  <a:pt x="6984192" y="0"/>
                </a:lnTo>
                <a:lnTo>
                  <a:pt x="6984192" y="7706695"/>
                </a:lnTo>
                <a:lnTo>
                  <a:pt x="0" y="77066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5523749" y="-166409"/>
            <a:ext cx="2828002" cy="4130961"/>
          </a:xfrm>
          <a:custGeom>
            <a:avLst/>
            <a:gdLst/>
            <a:ahLst/>
            <a:cxnLst/>
            <a:rect l="l" t="t" r="r" b="b"/>
            <a:pathLst>
              <a:path w="5656003" h="6196442">
                <a:moveTo>
                  <a:pt x="0" y="0"/>
                </a:moveTo>
                <a:lnTo>
                  <a:pt x="5656003" y="0"/>
                </a:lnTo>
                <a:lnTo>
                  <a:pt x="5656003" y="6196442"/>
                </a:lnTo>
                <a:lnTo>
                  <a:pt x="0" y="61964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518253" y="6202075"/>
            <a:ext cx="2196731" cy="1639493"/>
          </a:xfrm>
          <a:custGeom>
            <a:avLst/>
            <a:gdLst/>
            <a:ahLst/>
            <a:cxnLst/>
            <a:rect l="l" t="t" r="r" b="b"/>
            <a:pathLst>
              <a:path w="4393461" h="2459239">
                <a:moveTo>
                  <a:pt x="0" y="0"/>
                </a:moveTo>
                <a:lnTo>
                  <a:pt x="4393461" y="0"/>
                </a:lnTo>
                <a:lnTo>
                  <a:pt x="4393461" y="2459239"/>
                </a:lnTo>
                <a:lnTo>
                  <a:pt x="0" y="245923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1240336"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6" name="Freeform 6"/>
          <p:cNvSpPr/>
          <p:nvPr/>
        </p:nvSpPr>
        <p:spPr>
          <a:xfrm>
            <a:off x="2045541"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7" name="Freeform 7"/>
          <p:cNvSpPr/>
          <p:nvPr/>
        </p:nvSpPr>
        <p:spPr>
          <a:xfrm>
            <a:off x="5512641" y="1366886"/>
            <a:ext cx="2922551" cy="4472835"/>
          </a:xfrm>
          <a:custGeom>
            <a:avLst/>
            <a:gdLst/>
            <a:ahLst/>
            <a:cxnLst/>
            <a:rect l="l" t="t" r="r" b="b"/>
            <a:pathLst>
              <a:path w="5845101" h="6709253">
                <a:moveTo>
                  <a:pt x="0" y="0"/>
                </a:moveTo>
                <a:lnTo>
                  <a:pt x="5845101" y="0"/>
                </a:lnTo>
                <a:lnTo>
                  <a:pt x="5845101" y="6709253"/>
                </a:lnTo>
                <a:lnTo>
                  <a:pt x="0" y="6709253"/>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grpSp>
        <p:nvGrpSpPr>
          <p:cNvPr id="8" name="Group 8"/>
          <p:cNvGrpSpPr/>
          <p:nvPr/>
        </p:nvGrpSpPr>
        <p:grpSpPr>
          <a:xfrm rot="1788959">
            <a:off x="6830252" y="1177970"/>
            <a:ext cx="1701694" cy="57150"/>
            <a:chOff x="0" y="0"/>
            <a:chExt cx="4537851" cy="114300"/>
          </a:xfrm>
        </p:grpSpPr>
        <p:sp>
          <p:nvSpPr>
            <p:cNvPr id="9" name="Freeform 9"/>
            <p:cNvSpPr/>
            <p:nvPr/>
          </p:nvSpPr>
          <p:spPr>
            <a:xfrm>
              <a:off x="57150" y="0"/>
              <a:ext cx="4423537" cy="114300"/>
            </a:xfrm>
            <a:custGeom>
              <a:avLst/>
              <a:gdLst/>
              <a:ahLst/>
              <a:cxnLst/>
              <a:rect l="l" t="t" r="r" b="b"/>
              <a:pathLst>
                <a:path w="4423537" h="114300">
                  <a:moveTo>
                    <a:pt x="0" y="0"/>
                  </a:moveTo>
                  <a:lnTo>
                    <a:pt x="4423537" y="0"/>
                  </a:lnTo>
                  <a:lnTo>
                    <a:pt x="4423537" y="114300"/>
                  </a:lnTo>
                  <a:lnTo>
                    <a:pt x="0" y="114300"/>
                  </a:lnTo>
                  <a:close/>
                </a:path>
              </a:pathLst>
            </a:custGeom>
            <a:solidFill>
              <a:srgbClr val="0D7377"/>
            </a:solidFill>
          </p:spPr>
        </p:sp>
      </p:grpSp>
      <p:grpSp>
        <p:nvGrpSpPr>
          <p:cNvPr id="10" name="Group 10"/>
          <p:cNvGrpSpPr/>
          <p:nvPr/>
        </p:nvGrpSpPr>
        <p:grpSpPr>
          <a:xfrm rot="9045464">
            <a:off x="5417506" y="1168476"/>
            <a:ext cx="1701694" cy="57150"/>
            <a:chOff x="0" y="0"/>
            <a:chExt cx="4537851" cy="114300"/>
          </a:xfrm>
        </p:grpSpPr>
        <p:sp>
          <p:nvSpPr>
            <p:cNvPr id="11" name="Freeform 11"/>
            <p:cNvSpPr/>
            <p:nvPr/>
          </p:nvSpPr>
          <p:spPr>
            <a:xfrm>
              <a:off x="57150" y="0"/>
              <a:ext cx="4423537" cy="114300"/>
            </a:xfrm>
            <a:custGeom>
              <a:avLst/>
              <a:gdLst/>
              <a:ahLst/>
              <a:cxnLst/>
              <a:rect l="l" t="t" r="r" b="b"/>
              <a:pathLst>
                <a:path w="4423537" h="114300">
                  <a:moveTo>
                    <a:pt x="0" y="0"/>
                  </a:moveTo>
                  <a:lnTo>
                    <a:pt x="4423537" y="0"/>
                  </a:lnTo>
                  <a:lnTo>
                    <a:pt x="4423537" y="114300"/>
                  </a:lnTo>
                  <a:lnTo>
                    <a:pt x="0" y="114300"/>
                  </a:lnTo>
                  <a:close/>
                </a:path>
              </a:pathLst>
            </a:custGeom>
            <a:solidFill>
              <a:srgbClr val="0D7377"/>
            </a:solidFill>
          </p:spPr>
        </p:sp>
      </p:grpSp>
      <p:grpSp>
        <p:nvGrpSpPr>
          <p:cNvPr id="12" name="Group 12"/>
          <p:cNvGrpSpPr/>
          <p:nvPr/>
        </p:nvGrpSpPr>
        <p:grpSpPr>
          <a:xfrm>
            <a:off x="5684670" y="1618320"/>
            <a:ext cx="2578493" cy="3969965"/>
            <a:chOff x="0" y="0"/>
            <a:chExt cx="6875980" cy="7939931"/>
          </a:xfrm>
        </p:grpSpPr>
        <p:sp>
          <p:nvSpPr>
            <p:cNvPr id="13" name="Freeform 13"/>
            <p:cNvSpPr/>
            <p:nvPr/>
          </p:nvSpPr>
          <p:spPr>
            <a:xfrm>
              <a:off x="0" y="0"/>
              <a:ext cx="6876034" cy="7939913"/>
            </a:xfrm>
            <a:custGeom>
              <a:avLst/>
              <a:gdLst/>
              <a:ahLst/>
              <a:cxnLst/>
              <a:rect l="l" t="t" r="r" b="b"/>
              <a:pathLst>
                <a:path w="6876034" h="7939913">
                  <a:moveTo>
                    <a:pt x="3438017" y="7939913"/>
                  </a:moveTo>
                  <a:lnTo>
                    <a:pt x="0" y="5954903"/>
                  </a:lnTo>
                  <a:lnTo>
                    <a:pt x="0" y="1985010"/>
                  </a:lnTo>
                  <a:lnTo>
                    <a:pt x="3438017" y="0"/>
                  </a:lnTo>
                  <a:lnTo>
                    <a:pt x="6876034" y="1985010"/>
                  </a:lnTo>
                  <a:lnTo>
                    <a:pt x="6876034" y="5955030"/>
                  </a:lnTo>
                  <a:lnTo>
                    <a:pt x="3438017" y="7939913"/>
                  </a:lnTo>
                  <a:close/>
                </a:path>
              </a:pathLst>
            </a:custGeom>
            <a:blipFill>
              <a:blip r:embed="rId14"/>
              <a:stretch>
                <a:fillRect t="-14841" b="-14842"/>
              </a:stretch>
            </a:blipFill>
          </p:spPr>
        </p:sp>
      </p:grpSp>
      <p:sp>
        <p:nvSpPr>
          <p:cNvPr id="14" name="TextBox 14"/>
          <p:cNvSpPr txBox="1"/>
          <p:nvPr/>
        </p:nvSpPr>
        <p:spPr>
          <a:xfrm>
            <a:off x="114300" y="1754052"/>
            <a:ext cx="5943600" cy="1292662"/>
          </a:xfrm>
          <a:prstGeom prst="rect">
            <a:avLst/>
          </a:prstGeom>
        </p:spPr>
        <p:txBody>
          <a:bodyPr wrap="square" lIns="0" tIns="0" rIns="0" bIns="0" rtlCol="0" anchor="t">
            <a:spAutoFit/>
          </a:bodyPr>
          <a:lstStyle/>
          <a:p>
            <a:pPr>
              <a:lnSpc>
                <a:spcPct val="150000"/>
              </a:lnSpc>
            </a:pPr>
            <a:r>
              <a:rPr lang="en-US" sz="2800" dirty="0">
                <a:solidFill>
                  <a:srgbClr val="FF0000"/>
                </a:solidFill>
                <a:latin typeface="Gill Sans Ultra Bold Condensed" pitchFamily="34" charset="0"/>
                <a:ea typeface="League Spartan"/>
                <a:cs typeface="League Spartan"/>
                <a:sym typeface="League Spartan"/>
              </a:rPr>
              <a:t>Cara </a:t>
            </a:r>
            <a:r>
              <a:rPr lang="en-US" sz="2800" dirty="0" err="1">
                <a:solidFill>
                  <a:srgbClr val="FF0000"/>
                </a:solidFill>
                <a:latin typeface="Gill Sans Ultra Bold Condensed" pitchFamily="34" charset="0"/>
                <a:ea typeface="League Spartan"/>
                <a:cs typeface="League Spartan"/>
                <a:sym typeface="League Spartan"/>
              </a:rPr>
              <a:t>Memulai</a:t>
            </a:r>
            <a:r>
              <a:rPr lang="en-US" sz="2800" dirty="0">
                <a:solidFill>
                  <a:srgbClr val="FF0000"/>
                </a:solidFill>
                <a:latin typeface="Gill Sans Ultra Bold Condensed" pitchFamily="34" charset="0"/>
                <a:ea typeface="League Spartan"/>
                <a:cs typeface="League Spartan"/>
                <a:sym typeface="League Spartan"/>
              </a:rPr>
              <a:t> Usaha yang </a:t>
            </a:r>
            <a:r>
              <a:rPr lang="en-US" sz="2800" dirty="0" err="1">
                <a:solidFill>
                  <a:srgbClr val="FF0000"/>
                </a:solidFill>
                <a:latin typeface="Gill Sans Ultra Bold Condensed" pitchFamily="34" charset="0"/>
                <a:ea typeface="League Spartan"/>
                <a:cs typeface="League Spartan"/>
                <a:sym typeface="League Spartan"/>
              </a:rPr>
              <a:t>Lazim</a:t>
            </a:r>
            <a:r>
              <a:rPr lang="en-US" sz="2800" dirty="0">
                <a:solidFill>
                  <a:srgbClr val="FF0000"/>
                </a:solidFill>
                <a:latin typeface="Gill Sans Ultra Bold Condensed" pitchFamily="34" charset="0"/>
                <a:ea typeface="League Spartan"/>
                <a:cs typeface="League Spartan"/>
                <a:sym typeface="League Spartan"/>
              </a:rPr>
              <a:t> </a:t>
            </a:r>
            <a:r>
              <a:rPr lang="en-US" sz="2800" dirty="0" err="1">
                <a:solidFill>
                  <a:srgbClr val="FF0000"/>
                </a:solidFill>
                <a:latin typeface="Gill Sans Ultra Bold Condensed" pitchFamily="34" charset="0"/>
                <a:ea typeface="League Spartan"/>
                <a:cs typeface="League Spartan"/>
                <a:sym typeface="League Spartan"/>
              </a:rPr>
              <a:t>Terjadi</a:t>
            </a:r>
            <a:endParaRPr lang="en-US" sz="2800" dirty="0">
              <a:solidFill>
                <a:srgbClr val="FF0000"/>
              </a:solidFill>
              <a:latin typeface="Gill Sans Ultra Bold Condensed" pitchFamily="34" charset="0"/>
              <a:ea typeface="League Spartan"/>
              <a:cs typeface="League Spartan"/>
              <a:sym typeface="League Spartan"/>
            </a:endParaRPr>
          </a:p>
        </p:txBody>
      </p:sp>
      <p:sp>
        <p:nvSpPr>
          <p:cNvPr id="15" name="TextBox 15"/>
          <p:cNvSpPr txBox="1"/>
          <p:nvPr/>
        </p:nvSpPr>
        <p:spPr>
          <a:xfrm>
            <a:off x="514350" y="2698427"/>
            <a:ext cx="4277558" cy="1231106"/>
          </a:xfrm>
          <a:prstGeom prst="rect">
            <a:avLst/>
          </a:prstGeom>
        </p:spPr>
        <p:txBody>
          <a:bodyPr lIns="0" tIns="0" rIns="0" bIns="0" rtlCol="0" anchor="t">
            <a:spAutoFit/>
          </a:bodyPr>
          <a:lstStyle/>
          <a:p>
            <a:pPr marL="243228" lvl="1" indent="-121614">
              <a:lnSpc>
                <a:spcPts val="2419"/>
              </a:lnSpc>
              <a:buFont typeface="Arial"/>
              <a:buChar char="•"/>
            </a:pPr>
            <a:r>
              <a:rPr lang="en-US" sz="2000" spc="49" dirty="0" err="1">
                <a:solidFill>
                  <a:srgbClr val="C00000"/>
                </a:solidFill>
                <a:latin typeface="Monotype Corsiva" pitchFamily="66" charset="0"/>
                <a:ea typeface="Montserrat Semi-Bold"/>
                <a:cs typeface="Montserrat Semi-Bold"/>
                <a:sym typeface="Montserrat Semi-Bold"/>
              </a:rPr>
              <a:t>Mendirikan</a:t>
            </a:r>
            <a:r>
              <a:rPr lang="en-US" sz="2000" spc="49" dirty="0">
                <a:solidFill>
                  <a:srgbClr val="C00000"/>
                </a:solidFill>
                <a:latin typeface="Monotype Corsiva" pitchFamily="66" charset="0"/>
                <a:ea typeface="Montserrat Semi-Bold"/>
                <a:cs typeface="Montserrat Semi-Bold"/>
                <a:sym typeface="Montserrat Semi-Bold"/>
              </a:rPr>
              <a:t> </a:t>
            </a:r>
            <a:r>
              <a:rPr lang="en-US" sz="2000" spc="49" dirty="0" err="1">
                <a:solidFill>
                  <a:srgbClr val="C00000"/>
                </a:solidFill>
                <a:latin typeface="Monotype Corsiva" pitchFamily="66" charset="0"/>
                <a:ea typeface="Montserrat Semi-Bold"/>
                <a:cs typeface="Montserrat Semi-Bold"/>
                <a:sym typeface="Montserrat Semi-Bold"/>
              </a:rPr>
              <a:t>usaha</a:t>
            </a:r>
            <a:r>
              <a:rPr lang="en-US" sz="2000" spc="49" dirty="0">
                <a:solidFill>
                  <a:srgbClr val="C00000"/>
                </a:solidFill>
                <a:latin typeface="Monotype Corsiva" pitchFamily="66" charset="0"/>
                <a:ea typeface="Montserrat Semi-Bold"/>
                <a:cs typeface="Montserrat Semi-Bold"/>
                <a:sym typeface="Montserrat Semi-Bold"/>
              </a:rPr>
              <a:t> </a:t>
            </a:r>
            <a:r>
              <a:rPr lang="en-US" sz="2000" spc="49" dirty="0" err="1">
                <a:solidFill>
                  <a:srgbClr val="C00000"/>
                </a:solidFill>
                <a:latin typeface="Monotype Corsiva" pitchFamily="66" charset="0"/>
                <a:ea typeface="Montserrat Semi-Bold"/>
                <a:cs typeface="Montserrat Semi-Bold"/>
                <a:sym typeface="Montserrat Semi-Bold"/>
              </a:rPr>
              <a:t>baru</a:t>
            </a:r>
            <a:endParaRPr lang="en-US" sz="2000" spc="49" dirty="0">
              <a:solidFill>
                <a:srgbClr val="C00000"/>
              </a:solidFill>
              <a:latin typeface="Monotype Corsiva" pitchFamily="66" charset="0"/>
              <a:ea typeface="Montserrat Semi-Bold"/>
              <a:cs typeface="Montserrat Semi-Bold"/>
              <a:sym typeface="Montserrat Semi-Bold"/>
            </a:endParaRPr>
          </a:p>
          <a:p>
            <a:pPr marL="243228" lvl="1" indent="-121614">
              <a:lnSpc>
                <a:spcPts val="2419"/>
              </a:lnSpc>
              <a:buFont typeface="Arial"/>
              <a:buChar char="•"/>
            </a:pPr>
            <a:r>
              <a:rPr lang="en-US" sz="2000" spc="49" dirty="0" err="1">
                <a:solidFill>
                  <a:srgbClr val="C00000"/>
                </a:solidFill>
                <a:latin typeface="Monotype Corsiva" pitchFamily="66" charset="0"/>
                <a:ea typeface="Montserrat Semi-Bold"/>
                <a:cs typeface="Montserrat Semi-Bold"/>
                <a:sym typeface="Montserrat Semi-Bold"/>
              </a:rPr>
              <a:t>Membeli</a:t>
            </a:r>
            <a:r>
              <a:rPr lang="en-US" sz="2000" spc="49" dirty="0">
                <a:solidFill>
                  <a:srgbClr val="C00000"/>
                </a:solidFill>
                <a:latin typeface="Monotype Corsiva" pitchFamily="66" charset="0"/>
                <a:ea typeface="Montserrat Semi-Bold"/>
                <a:cs typeface="Montserrat Semi-Bold"/>
                <a:sym typeface="Montserrat Semi-Bold"/>
              </a:rPr>
              <a:t> </a:t>
            </a:r>
            <a:r>
              <a:rPr lang="en-US" sz="2000" spc="49" dirty="0" err="1">
                <a:solidFill>
                  <a:srgbClr val="C00000"/>
                </a:solidFill>
                <a:latin typeface="Monotype Corsiva" pitchFamily="66" charset="0"/>
                <a:ea typeface="Montserrat Semi-Bold"/>
                <a:cs typeface="Montserrat Semi-Bold"/>
                <a:sym typeface="Montserrat Semi-Bold"/>
              </a:rPr>
              <a:t>perusahaan</a:t>
            </a:r>
            <a:endParaRPr lang="en-US" sz="2000" spc="49" dirty="0">
              <a:solidFill>
                <a:srgbClr val="C00000"/>
              </a:solidFill>
              <a:latin typeface="Monotype Corsiva" pitchFamily="66" charset="0"/>
              <a:ea typeface="Montserrat Semi-Bold"/>
              <a:cs typeface="Montserrat Semi-Bold"/>
              <a:sym typeface="Montserrat Semi-Bold"/>
            </a:endParaRPr>
          </a:p>
          <a:p>
            <a:pPr marL="243228" lvl="1" indent="-121614">
              <a:lnSpc>
                <a:spcPts val="2419"/>
              </a:lnSpc>
              <a:buFont typeface="Arial"/>
              <a:buChar char="•"/>
            </a:pPr>
            <a:r>
              <a:rPr lang="en-US" sz="2000" spc="49" dirty="0">
                <a:solidFill>
                  <a:srgbClr val="C00000"/>
                </a:solidFill>
                <a:latin typeface="Monotype Corsiva" pitchFamily="66" charset="0"/>
                <a:ea typeface="Montserrat Semi-Bold"/>
                <a:cs typeface="Montserrat Semi-Bold"/>
                <a:sym typeface="Montserrat Semi-Bold"/>
              </a:rPr>
              <a:t>Franchising</a:t>
            </a:r>
          </a:p>
          <a:p>
            <a:pPr marL="242972" lvl="1" indent="-121486">
              <a:lnSpc>
                <a:spcPts val="2419"/>
              </a:lnSpc>
              <a:buFont typeface="Arial"/>
              <a:buChar char="•"/>
            </a:pPr>
            <a:r>
              <a:rPr lang="en-US" sz="2000" spc="49" dirty="0" err="1">
                <a:solidFill>
                  <a:srgbClr val="C00000"/>
                </a:solidFill>
                <a:latin typeface="Monotype Corsiva" pitchFamily="66" charset="0"/>
                <a:ea typeface="Montserrat Semi-Bold"/>
                <a:cs typeface="Montserrat Semi-Bold"/>
                <a:sym typeface="Montserrat Semi-Bold"/>
              </a:rPr>
              <a:t>Mengembangkan</a:t>
            </a:r>
            <a:r>
              <a:rPr lang="en-US" sz="2000" spc="49" dirty="0">
                <a:solidFill>
                  <a:srgbClr val="C00000"/>
                </a:solidFill>
                <a:latin typeface="Monotype Corsiva" pitchFamily="66" charset="0"/>
                <a:ea typeface="Montserrat Semi-Bold"/>
                <a:cs typeface="Montserrat Semi-Bold"/>
                <a:sym typeface="Montserrat Semi-Bold"/>
              </a:rPr>
              <a:t> </a:t>
            </a:r>
            <a:r>
              <a:rPr lang="en-US" sz="2000" spc="49" dirty="0" err="1">
                <a:solidFill>
                  <a:srgbClr val="C00000"/>
                </a:solidFill>
                <a:latin typeface="Monotype Corsiva" pitchFamily="66" charset="0"/>
                <a:ea typeface="Montserrat Semi-Bold"/>
                <a:cs typeface="Montserrat Semi-Bold"/>
                <a:sym typeface="Montserrat Semi-Bold"/>
              </a:rPr>
              <a:t>usaha</a:t>
            </a:r>
            <a:r>
              <a:rPr lang="en-US" sz="2000" spc="49" dirty="0">
                <a:solidFill>
                  <a:srgbClr val="C00000"/>
                </a:solidFill>
                <a:latin typeface="Monotype Corsiva" pitchFamily="66" charset="0"/>
                <a:ea typeface="Montserrat Semi-Bold"/>
                <a:cs typeface="Montserrat Semi-Bold"/>
                <a:sym typeface="Montserrat Semi-Bold"/>
              </a:rPr>
              <a:t> yang </a:t>
            </a:r>
            <a:r>
              <a:rPr lang="en-US" sz="2000" spc="49" dirty="0" err="1">
                <a:solidFill>
                  <a:srgbClr val="C00000"/>
                </a:solidFill>
                <a:latin typeface="Monotype Corsiva" pitchFamily="66" charset="0"/>
                <a:ea typeface="Montserrat Semi-Bold"/>
                <a:cs typeface="Montserrat Semi-Bold"/>
                <a:sym typeface="Montserrat Semi-Bold"/>
              </a:rPr>
              <a:t>sudah</a:t>
            </a:r>
            <a:r>
              <a:rPr lang="en-US" sz="2000" spc="49" dirty="0">
                <a:solidFill>
                  <a:srgbClr val="C00000"/>
                </a:solidFill>
                <a:latin typeface="Monotype Corsiva" pitchFamily="66" charset="0"/>
                <a:ea typeface="Montserrat Semi-Bold"/>
                <a:cs typeface="Montserrat Semi-Bold"/>
                <a:sym typeface="Montserrat Semi-Bold"/>
              </a:rPr>
              <a:t> </a:t>
            </a:r>
            <a:r>
              <a:rPr lang="en-US" sz="2000" spc="49" dirty="0" err="1">
                <a:solidFill>
                  <a:srgbClr val="C00000"/>
                </a:solidFill>
                <a:latin typeface="Monotype Corsiva" pitchFamily="66" charset="0"/>
                <a:ea typeface="Montserrat Semi-Bold"/>
                <a:cs typeface="Montserrat Semi-Bold"/>
                <a:sym typeface="Montserrat Semi-Bold"/>
              </a:rPr>
              <a:t>ada</a:t>
            </a:r>
            <a:endParaRPr lang="en-US" sz="2000" spc="49" dirty="0">
              <a:solidFill>
                <a:srgbClr val="C00000"/>
              </a:solidFill>
              <a:latin typeface="Monotype Corsiva" pitchFamily="66" charset="0"/>
              <a:ea typeface="Montserrat Semi-Bold"/>
              <a:cs typeface="Montserrat Semi-Bold"/>
              <a:sym typeface="Montserrat Semi-Bold"/>
            </a:endParaRPr>
          </a:p>
        </p:txBody>
      </p:sp>
    </p:spTree>
    <p:extLst>
      <p:ext uri="{BB962C8B-B14F-4D97-AF65-F5344CB8AC3E}">
        <p14:creationId xmlns:p14="http://schemas.microsoft.com/office/powerpoint/2010/main" val="192208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43501" y="227678"/>
            <a:ext cx="3924301" cy="4928523"/>
          </a:xfrm>
          <a:custGeom>
            <a:avLst/>
            <a:gdLst/>
            <a:ahLst/>
            <a:cxnLst/>
            <a:rect l="l" t="t" r="r" b="b"/>
            <a:pathLst>
              <a:path w="7848601" h="7392785">
                <a:moveTo>
                  <a:pt x="0" y="0"/>
                </a:moveTo>
                <a:lnTo>
                  <a:pt x="7848601" y="0"/>
                </a:lnTo>
                <a:lnTo>
                  <a:pt x="7848601" y="7392785"/>
                </a:lnTo>
                <a:lnTo>
                  <a:pt x="0" y="739278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5751" y="-197684"/>
            <a:ext cx="9220200" cy="6451118"/>
          </a:xfrm>
          <a:custGeom>
            <a:avLst/>
            <a:gdLst/>
            <a:ahLst/>
            <a:cxnLst/>
            <a:rect l="l" t="t" r="r" b="b"/>
            <a:pathLst>
              <a:path w="18440400" h="9676677">
                <a:moveTo>
                  <a:pt x="0" y="0"/>
                </a:moveTo>
                <a:lnTo>
                  <a:pt x="18440400" y="0"/>
                </a:lnTo>
                <a:lnTo>
                  <a:pt x="18440400" y="9676677"/>
                </a:lnTo>
                <a:lnTo>
                  <a:pt x="0" y="967667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TextBox 4"/>
          <p:cNvSpPr txBox="1"/>
          <p:nvPr/>
        </p:nvSpPr>
        <p:spPr>
          <a:xfrm>
            <a:off x="403455" y="182286"/>
            <a:ext cx="5590938" cy="718145"/>
          </a:xfrm>
          <a:prstGeom prst="rect">
            <a:avLst/>
          </a:prstGeom>
        </p:spPr>
        <p:txBody>
          <a:bodyPr lIns="0" tIns="0" rIns="0" bIns="0" rtlCol="0" anchor="t">
            <a:spAutoFit/>
          </a:bodyPr>
          <a:lstStyle/>
          <a:p>
            <a:pPr>
              <a:lnSpc>
                <a:spcPts val="5566"/>
              </a:lnSpc>
            </a:pPr>
            <a:r>
              <a:rPr lang="en-US" sz="2500" dirty="0" err="1">
                <a:solidFill>
                  <a:srgbClr val="FFFFFF"/>
                </a:solidFill>
                <a:latin typeface="League Spartan"/>
                <a:ea typeface="League Spartan"/>
                <a:cs typeface="League Spartan"/>
                <a:sym typeface="League Spartan"/>
              </a:rPr>
              <a:t>Memilih</a:t>
            </a:r>
            <a:r>
              <a:rPr lang="en-US" sz="2500" dirty="0">
                <a:solidFill>
                  <a:srgbClr val="FFFFFF"/>
                </a:solidFill>
                <a:latin typeface="League Spartan"/>
                <a:ea typeface="League Spartan"/>
                <a:cs typeface="League Spartan"/>
                <a:sym typeface="League Spartan"/>
              </a:rPr>
              <a:t>  </a:t>
            </a:r>
            <a:r>
              <a:rPr lang="en-US" sz="2500" dirty="0" err="1">
                <a:solidFill>
                  <a:srgbClr val="FFFFFF"/>
                </a:solidFill>
                <a:latin typeface="League Spartan"/>
                <a:ea typeface="League Spartan"/>
                <a:cs typeface="League Spartan"/>
                <a:sym typeface="League Spartan"/>
              </a:rPr>
              <a:t>bidang</a:t>
            </a:r>
            <a:r>
              <a:rPr lang="en-US" sz="2500" dirty="0">
                <a:solidFill>
                  <a:srgbClr val="FFFFFF"/>
                </a:solidFill>
                <a:latin typeface="League Spartan"/>
                <a:ea typeface="League Spartan"/>
                <a:cs typeface="League Spartan"/>
                <a:sym typeface="League Spartan"/>
              </a:rPr>
              <a:t>  </a:t>
            </a:r>
            <a:r>
              <a:rPr lang="en-US" sz="2500" dirty="0" err="1">
                <a:solidFill>
                  <a:srgbClr val="FFFFFF"/>
                </a:solidFill>
                <a:latin typeface="League Spartan"/>
                <a:ea typeface="League Spartan"/>
                <a:cs typeface="League Spartan"/>
                <a:sym typeface="League Spartan"/>
              </a:rPr>
              <a:t>usaha</a:t>
            </a:r>
            <a:endParaRPr lang="en-US" sz="2500" dirty="0">
              <a:solidFill>
                <a:srgbClr val="FFFFFF"/>
              </a:solidFill>
              <a:latin typeface="League Spartan"/>
              <a:ea typeface="League Spartan"/>
              <a:cs typeface="League Spartan"/>
              <a:sym typeface="League Spartan"/>
            </a:endParaRPr>
          </a:p>
        </p:txBody>
      </p:sp>
      <p:sp>
        <p:nvSpPr>
          <p:cNvPr id="5" name="Freeform 5"/>
          <p:cNvSpPr/>
          <p:nvPr/>
        </p:nvSpPr>
        <p:spPr>
          <a:xfrm>
            <a:off x="2992580" y="6130002"/>
            <a:ext cx="2196731" cy="1639493"/>
          </a:xfrm>
          <a:custGeom>
            <a:avLst/>
            <a:gdLst/>
            <a:ahLst/>
            <a:cxnLst/>
            <a:rect l="l" t="t" r="r" b="b"/>
            <a:pathLst>
              <a:path w="4393461" h="2459239">
                <a:moveTo>
                  <a:pt x="0" y="0"/>
                </a:moveTo>
                <a:lnTo>
                  <a:pt x="4393461" y="0"/>
                </a:lnTo>
                <a:lnTo>
                  <a:pt x="4393461" y="2459239"/>
                </a:lnTo>
                <a:lnTo>
                  <a:pt x="0" y="245923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a:off x="1239102"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7" name="Freeform 7"/>
          <p:cNvSpPr/>
          <p:nvPr/>
        </p:nvSpPr>
        <p:spPr>
          <a:xfrm>
            <a:off x="2044307"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8" name="TextBox 8"/>
          <p:cNvSpPr txBox="1"/>
          <p:nvPr/>
        </p:nvSpPr>
        <p:spPr>
          <a:xfrm>
            <a:off x="194096" y="1056480"/>
            <a:ext cx="8691611" cy="4231928"/>
          </a:xfrm>
          <a:prstGeom prst="rect">
            <a:avLst/>
          </a:prstGeom>
        </p:spPr>
        <p:txBody>
          <a:bodyPr lIns="0" tIns="0" rIns="0" bIns="0" rtlCol="0" anchor="t">
            <a:spAutoFit/>
          </a:bodyPr>
          <a:lstStyle/>
          <a:p>
            <a:pPr marL="216203" lvl="1" indent="-108101" algn="just">
              <a:lnSpc>
                <a:spcPts val="2150"/>
              </a:lnSpc>
              <a:buFont typeface="Arial"/>
              <a:buChar char="•"/>
            </a:pPr>
            <a:r>
              <a:rPr lang="en-US" spc="16" dirty="0" err="1">
                <a:solidFill>
                  <a:srgbClr val="FCFBFA"/>
                </a:solidFill>
                <a:latin typeface="TT Rounds Condensed Bold"/>
                <a:ea typeface="TT Rounds Condensed Bold"/>
                <a:cs typeface="TT Rounds Condensed Bold"/>
                <a:sym typeface="TT Rounds Condensed Bold"/>
              </a:rPr>
              <a:t>Perhatikan</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karakter</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usaha</a:t>
            </a:r>
            <a:r>
              <a:rPr lang="en-US" spc="16" dirty="0">
                <a:solidFill>
                  <a:srgbClr val="FCFBFA"/>
                </a:solidFill>
                <a:latin typeface="TT Rounds Condensed Bold"/>
                <a:ea typeface="TT Rounds Condensed Bold"/>
                <a:cs typeface="TT Rounds Condensed Bold"/>
                <a:sym typeface="TT Rounds Condensed Bold"/>
              </a:rPr>
              <a:t> &amp; </a:t>
            </a:r>
            <a:r>
              <a:rPr lang="en-US" spc="16" dirty="0" err="1">
                <a:solidFill>
                  <a:srgbClr val="FCFBFA"/>
                </a:solidFill>
                <a:latin typeface="TT Rounds Condensed Bold"/>
                <a:ea typeface="TT Rounds Condensed Bold"/>
                <a:cs typeface="TT Rounds Condensed Bold"/>
                <a:sym typeface="TT Rounds Condensed Bold"/>
              </a:rPr>
              <a:t>sesuaikan</a:t>
            </a:r>
            <a:r>
              <a:rPr lang="en-US" spc="16" dirty="0">
                <a:solidFill>
                  <a:srgbClr val="FCFBFA"/>
                </a:solidFill>
                <a:latin typeface="TT Rounds Condensed Bold"/>
                <a:ea typeface="TT Rounds Condensed Bold"/>
                <a:cs typeface="TT Rounds Condensed Bold"/>
                <a:sym typeface="TT Rounds Condensed Bold"/>
              </a:rPr>
              <a:t> dg </a:t>
            </a:r>
            <a:r>
              <a:rPr lang="en-US" spc="16" dirty="0" err="1">
                <a:solidFill>
                  <a:srgbClr val="FCFBFA"/>
                </a:solidFill>
                <a:latin typeface="TT Rounds Condensed Bold"/>
                <a:ea typeface="TT Rounds Condensed Bold"/>
                <a:cs typeface="TT Rounds Condensed Bold"/>
                <a:sym typeface="TT Rounds Condensed Bold"/>
              </a:rPr>
              <a:t>karakter</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pribadi</a:t>
            </a:r>
            <a:endParaRPr lang="en-US" spc="16" dirty="0">
              <a:solidFill>
                <a:srgbClr val="FCFBFA"/>
              </a:solidFill>
              <a:latin typeface="TT Rounds Condensed Bold"/>
              <a:ea typeface="TT Rounds Condensed Bold"/>
              <a:cs typeface="TT Rounds Condensed Bold"/>
              <a:sym typeface="TT Rounds Condensed Bold"/>
            </a:endParaRPr>
          </a:p>
          <a:p>
            <a:pPr marL="216203" lvl="1" indent="-108101" algn="just">
              <a:lnSpc>
                <a:spcPts val="2150"/>
              </a:lnSpc>
            </a:pPr>
            <a:r>
              <a:rPr lang="en-US" spc="16" dirty="0" err="1">
                <a:solidFill>
                  <a:srgbClr val="FCFBFA"/>
                </a:solidFill>
                <a:latin typeface="TT Rounds Condensed"/>
                <a:ea typeface="TT Rounds Condensed"/>
                <a:cs typeface="TT Rounds Condensed"/>
                <a:sym typeface="TT Rounds Condensed"/>
              </a:rPr>
              <a:t>Tujuan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mengenali</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karakter</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bidang</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usaha</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utk</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menyesuaikan</a:t>
            </a:r>
            <a:r>
              <a:rPr lang="en-US" spc="16" dirty="0">
                <a:solidFill>
                  <a:srgbClr val="FCFBFA"/>
                </a:solidFill>
                <a:latin typeface="TT Rounds Condensed"/>
                <a:ea typeface="TT Rounds Condensed"/>
                <a:cs typeface="TT Rounds Condensed"/>
                <a:sym typeface="TT Rounds Condensed"/>
              </a:rPr>
              <a:t> dg </a:t>
            </a:r>
            <a:r>
              <a:rPr lang="en-US" spc="16" dirty="0" err="1">
                <a:solidFill>
                  <a:srgbClr val="FCFBFA"/>
                </a:solidFill>
                <a:latin typeface="TT Rounds Condensed"/>
                <a:ea typeface="TT Rounds Condensed"/>
                <a:cs typeface="TT Rounds Condensed"/>
                <a:sym typeface="TT Rounds Condensed"/>
              </a:rPr>
              <a:t>karakter</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pribadi</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utk</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memotivasi</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usaha</a:t>
            </a:r>
            <a:r>
              <a:rPr lang="en-US" spc="16" dirty="0">
                <a:solidFill>
                  <a:srgbClr val="FCFBFA"/>
                </a:solidFill>
                <a:latin typeface="TT Rounds Condensed"/>
                <a:ea typeface="TT Rounds Condensed"/>
                <a:cs typeface="TT Rounds Condensed"/>
                <a:sym typeface="TT Rounds Condensed"/>
              </a:rPr>
              <a:t> &amp; </a:t>
            </a:r>
            <a:r>
              <a:rPr lang="en-US" spc="16" dirty="0" err="1">
                <a:solidFill>
                  <a:srgbClr val="FCFBFA"/>
                </a:solidFill>
                <a:latin typeface="TT Rounds Condensed"/>
                <a:ea typeface="TT Rounds Condensed"/>
                <a:cs typeface="TT Rounds Condensed"/>
                <a:sym typeface="TT Rounds Condensed"/>
              </a:rPr>
              <a:t>daya</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tahan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dalam</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menekuni</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usaha</a:t>
            </a:r>
            <a:endParaRPr lang="en-US" spc="16" dirty="0">
              <a:solidFill>
                <a:srgbClr val="FCFBFA"/>
              </a:solidFill>
              <a:latin typeface="TT Rounds Condensed"/>
              <a:ea typeface="TT Rounds Condensed"/>
              <a:cs typeface="TT Rounds Condensed"/>
              <a:sym typeface="TT Rounds Condensed"/>
            </a:endParaRPr>
          </a:p>
          <a:p>
            <a:pPr marL="216203" lvl="1" indent="-108101" algn="just">
              <a:lnSpc>
                <a:spcPts val="2150"/>
              </a:lnSpc>
              <a:buFont typeface="Arial"/>
              <a:buChar char="•"/>
            </a:pPr>
            <a:r>
              <a:rPr lang="en-US" spc="16" dirty="0" err="1">
                <a:solidFill>
                  <a:srgbClr val="FCFBFA"/>
                </a:solidFill>
                <a:latin typeface="TT Rounds Condensed Bold"/>
                <a:ea typeface="TT Rounds Condensed Bold"/>
                <a:cs typeface="TT Rounds Condensed Bold"/>
                <a:sym typeface="TT Rounds Condensed Bold"/>
              </a:rPr>
              <a:t>Menyukai</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usaha</a:t>
            </a:r>
            <a:r>
              <a:rPr lang="en-US" spc="16" dirty="0">
                <a:solidFill>
                  <a:srgbClr val="FCFBFA"/>
                </a:solidFill>
                <a:latin typeface="TT Rounds Condensed Bold"/>
                <a:ea typeface="TT Rounds Condensed Bold"/>
                <a:cs typeface="TT Rounds Condensed Bold"/>
                <a:sym typeface="TT Rounds Condensed Bold"/>
              </a:rPr>
              <a:t> yang </a:t>
            </a:r>
            <a:r>
              <a:rPr lang="en-US" spc="16" dirty="0" err="1">
                <a:solidFill>
                  <a:srgbClr val="FCFBFA"/>
                </a:solidFill>
                <a:latin typeface="TT Rounds Condensed Bold"/>
                <a:ea typeface="TT Rounds Condensed Bold"/>
                <a:cs typeface="TT Rounds Condensed Bold"/>
                <a:sym typeface="TT Rounds Condensed Bold"/>
              </a:rPr>
              <a:t>dijalankan</a:t>
            </a:r>
            <a:r>
              <a:rPr lang="en-US" spc="16" dirty="0">
                <a:solidFill>
                  <a:srgbClr val="FCFBFA"/>
                </a:solidFill>
                <a:latin typeface="TT Rounds Condensed Bold"/>
                <a:ea typeface="TT Rounds Condensed Bold"/>
                <a:cs typeface="TT Rounds Condensed Bold"/>
                <a:sym typeface="TT Rounds Condensed Bold"/>
              </a:rPr>
              <a:t> </a:t>
            </a:r>
          </a:p>
          <a:p>
            <a:pPr marL="216203" lvl="1" indent="-108101" algn="just">
              <a:lnSpc>
                <a:spcPts val="2150"/>
              </a:lnSpc>
            </a:pPr>
            <a:r>
              <a:rPr lang="en-US" spc="16" dirty="0">
                <a:solidFill>
                  <a:srgbClr val="FCFBFA"/>
                </a:solidFill>
                <a:latin typeface="TT Rounds Condensed"/>
                <a:ea typeface="TT Rounds Condensed"/>
                <a:cs typeface="TT Rounds Condensed"/>
                <a:sym typeface="TT Rounds Condensed"/>
              </a:rPr>
              <a:t>Rasa </a:t>
            </a:r>
            <a:r>
              <a:rPr lang="en-US" spc="16" dirty="0" err="1">
                <a:solidFill>
                  <a:srgbClr val="FCFBFA"/>
                </a:solidFill>
                <a:latin typeface="TT Rounds Condensed"/>
                <a:ea typeface="TT Rounds Condensed"/>
                <a:cs typeface="TT Rounds Condensed"/>
                <a:sym typeface="TT Rounds Condensed"/>
              </a:rPr>
              <a:t>suka</a:t>
            </a:r>
            <a:r>
              <a:rPr lang="en-US" spc="16" dirty="0">
                <a:solidFill>
                  <a:srgbClr val="FCFBFA"/>
                </a:solidFill>
                <a:latin typeface="TT Rounds Condensed"/>
                <a:ea typeface="TT Rounds Condensed"/>
                <a:cs typeface="TT Rounds Condensed"/>
                <a:sym typeface="TT Rounds Condensed"/>
              </a:rPr>
              <a:t> pada </a:t>
            </a:r>
            <a:r>
              <a:rPr lang="en-US" spc="16" dirty="0" err="1">
                <a:solidFill>
                  <a:srgbClr val="FCFBFA"/>
                </a:solidFill>
                <a:latin typeface="TT Rounds Condensed"/>
                <a:ea typeface="TT Rounds Condensed"/>
                <a:cs typeface="TT Rounds Condensed"/>
                <a:sym typeface="TT Rounds Condensed"/>
              </a:rPr>
              <a:t>usaha</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membuat</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seseorang</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lebih</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giat,tekun</a:t>
            </a:r>
            <a:r>
              <a:rPr lang="en-US" spc="16" dirty="0">
                <a:solidFill>
                  <a:srgbClr val="FCFBFA"/>
                </a:solidFill>
                <a:latin typeface="TT Rounds Condensed"/>
                <a:ea typeface="TT Rounds Condensed"/>
                <a:cs typeface="TT Rounds Condensed"/>
                <a:sym typeface="TT Rounds Condensed"/>
              </a:rPr>
              <a:t> &amp; </a:t>
            </a:r>
            <a:r>
              <a:rPr lang="en-US" spc="16" dirty="0" err="1">
                <a:solidFill>
                  <a:srgbClr val="FCFBFA"/>
                </a:solidFill>
                <a:latin typeface="TT Rounds Condensed"/>
                <a:ea typeface="TT Rounds Condensed"/>
                <a:cs typeface="TT Rounds Condensed"/>
                <a:sym typeface="TT Rounds Condensed"/>
              </a:rPr>
              <a:t>pantang</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menyerah</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dalam</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menjalankan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sehingga</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akan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membuahkan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hasil</a:t>
            </a:r>
            <a:r>
              <a:rPr lang="en-US" spc="16" dirty="0">
                <a:solidFill>
                  <a:srgbClr val="FCFBFA"/>
                </a:solidFill>
                <a:latin typeface="TT Rounds Condensed"/>
                <a:ea typeface="TT Rounds Condensed"/>
                <a:cs typeface="TT Rounds Condensed"/>
                <a:sym typeface="TT Rounds Condensed"/>
              </a:rPr>
              <a:t>.</a:t>
            </a:r>
          </a:p>
          <a:p>
            <a:pPr marL="216203" lvl="1" indent="-108101" algn="just">
              <a:lnSpc>
                <a:spcPts val="2150"/>
              </a:lnSpc>
              <a:buFont typeface="Arial"/>
              <a:buChar char="•"/>
            </a:pPr>
            <a:r>
              <a:rPr lang="en-US" spc="16" dirty="0" err="1">
                <a:solidFill>
                  <a:srgbClr val="FCFBFA"/>
                </a:solidFill>
                <a:latin typeface="TT Rounds Condensed Bold"/>
                <a:ea typeface="TT Rounds Condensed Bold"/>
                <a:cs typeface="TT Rounds Condensed Bold"/>
                <a:sym typeface="TT Rounds Condensed Bold"/>
              </a:rPr>
              <a:t>Ukurlah</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apakah</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mampu</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menjalankan</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usaha</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tsb</a:t>
            </a:r>
            <a:endParaRPr lang="en-US" spc="16" dirty="0">
              <a:solidFill>
                <a:srgbClr val="FCFBFA"/>
              </a:solidFill>
              <a:latin typeface="TT Rounds Condensed Bold"/>
              <a:ea typeface="TT Rounds Condensed Bold"/>
              <a:cs typeface="TT Rounds Condensed Bold"/>
              <a:sym typeface="TT Rounds Condensed Bold"/>
            </a:endParaRPr>
          </a:p>
          <a:p>
            <a:pPr marL="216203" lvl="1" indent="-108101" algn="just">
              <a:lnSpc>
                <a:spcPts val="2150"/>
              </a:lnSpc>
            </a:pPr>
            <a:r>
              <a:rPr lang="en-US" spc="16" dirty="0" err="1">
                <a:solidFill>
                  <a:srgbClr val="FCFBFA"/>
                </a:solidFill>
                <a:latin typeface="TT Rounds Condensed"/>
                <a:ea typeface="TT Rounds Condensed"/>
                <a:cs typeface="TT Rounds Condensed"/>
                <a:sym typeface="TT Rounds Condensed"/>
              </a:rPr>
              <a:t>Analisis</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kemampuan</a:t>
            </a:r>
            <a:r>
              <a:rPr lang="en-US" spc="16" dirty="0">
                <a:solidFill>
                  <a:srgbClr val="FCFBFA"/>
                </a:solidFill>
                <a:latin typeface="TT Rounds Condensed"/>
                <a:ea typeface="TT Rounds Condensed"/>
                <a:cs typeface="TT Rounds Condensed"/>
                <a:sym typeface="TT Rounds Condensed"/>
              </a:rPr>
              <a:t> modal </a:t>
            </a:r>
            <a:r>
              <a:rPr lang="en-US" spc="16" dirty="0" err="1">
                <a:solidFill>
                  <a:srgbClr val="FCFBFA"/>
                </a:solidFill>
                <a:latin typeface="TT Rounds Condensed"/>
                <a:ea typeface="TT Rounds Condensed"/>
                <a:cs typeface="TT Rounds Condensed"/>
                <a:sym typeface="TT Rounds Condensed"/>
              </a:rPr>
              <a:t>usaha,keahlian,pengetahuan,time</a:t>
            </a:r>
            <a:r>
              <a:rPr lang="en-US" spc="16" dirty="0">
                <a:solidFill>
                  <a:srgbClr val="FCFBFA"/>
                </a:solidFill>
                <a:latin typeface="TT Rounds Condensed"/>
                <a:ea typeface="TT Rounds Condensed"/>
                <a:cs typeface="TT Rounds Condensed"/>
                <a:sym typeface="TT Rounds Condensed"/>
              </a:rPr>
              <a:t> management &amp; </a:t>
            </a:r>
            <a:r>
              <a:rPr lang="en-US" spc="16" dirty="0" err="1">
                <a:solidFill>
                  <a:srgbClr val="FCFBFA"/>
                </a:solidFill>
                <a:latin typeface="TT Rounds Condensed"/>
                <a:ea typeface="TT Rounds Condensed"/>
                <a:cs typeface="TT Rounds Condensed"/>
                <a:sym typeface="TT Rounds Condensed"/>
              </a:rPr>
              <a:t>antisipasi</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persaingan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ketat</a:t>
            </a:r>
            <a:r>
              <a:rPr lang="en-US" spc="16" dirty="0">
                <a:solidFill>
                  <a:srgbClr val="FCFBFA"/>
                </a:solidFill>
                <a:latin typeface="TT Rounds Condensed"/>
                <a:ea typeface="TT Rounds Condensed"/>
                <a:cs typeface="TT Rounds Condensed"/>
                <a:sym typeface="TT Rounds Condensed"/>
              </a:rPr>
              <a:t>.</a:t>
            </a:r>
          </a:p>
          <a:p>
            <a:pPr marL="216203" lvl="1" indent="-108101" algn="just">
              <a:lnSpc>
                <a:spcPts val="2150"/>
              </a:lnSpc>
              <a:buFont typeface="Arial"/>
              <a:buChar char="•"/>
            </a:pPr>
            <a:r>
              <a:rPr lang="en-US" spc="16" dirty="0" err="1">
                <a:solidFill>
                  <a:srgbClr val="FCFBFA"/>
                </a:solidFill>
                <a:latin typeface="TT Rounds Condensed Bold"/>
                <a:ea typeface="TT Rounds Condensed Bold"/>
                <a:cs typeface="TT Rounds Condensed Bold"/>
                <a:sym typeface="TT Rounds Condensed Bold"/>
              </a:rPr>
              <a:t>Pelajari</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resiko</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hasil</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serta</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potensi</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pengembangan</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usaha</a:t>
            </a:r>
            <a:endParaRPr lang="en-US" spc="16" dirty="0">
              <a:solidFill>
                <a:srgbClr val="FCFBFA"/>
              </a:solidFill>
              <a:latin typeface="TT Rounds Condensed Bold"/>
              <a:ea typeface="TT Rounds Condensed Bold"/>
              <a:cs typeface="TT Rounds Condensed Bold"/>
              <a:sym typeface="TT Rounds Condensed Bold"/>
            </a:endParaRPr>
          </a:p>
          <a:p>
            <a:pPr marL="216203" lvl="1" indent="-108101" algn="just">
              <a:lnSpc>
                <a:spcPts val="2150"/>
              </a:lnSpc>
            </a:pPr>
            <a:r>
              <a:rPr lang="en-US" spc="16" dirty="0">
                <a:solidFill>
                  <a:srgbClr val="FCFBFA"/>
                </a:solidFill>
                <a:latin typeface="TT Rounds Condensed"/>
                <a:ea typeface="TT Rounds Condensed"/>
                <a:cs typeface="TT Rounds Condensed"/>
                <a:sym typeface="TT Rounds Condensed"/>
              </a:rPr>
              <a:t>Hasil </a:t>
            </a:r>
            <a:r>
              <a:rPr lang="en-US" spc="16" dirty="0" err="1">
                <a:solidFill>
                  <a:srgbClr val="FCFBFA"/>
                </a:solidFill>
                <a:latin typeface="TT Rounds Condensed"/>
                <a:ea typeface="TT Rounds Condensed"/>
                <a:cs typeface="TT Rounds Condensed"/>
                <a:sym typeface="TT Rounds Condensed"/>
              </a:rPr>
              <a:t>pengembalian</a:t>
            </a:r>
            <a:r>
              <a:rPr lang="en-US" spc="16" dirty="0">
                <a:solidFill>
                  <a:srgbClr val="FCFBFA"/>
                </a:solidFill>
                <a:latin typeface="TT Rounds Condensed"/>
                <a:ea typeface="TT Rounds Condensed"/>
                <a:cs typeface="TT Rounds Condensed"/>
                <a:sym typeface="TT Rounds Condensed"/>
              </a:rPr>
              <a:t> modal </a:t>
            </a:r>
            <a:r>
              <a:rPr lang="en-US" spc="16" dirty="0" err="1">
                <a:solidFill>
                  <a:srgbClr val="FCFBFA"/>
                </a:solidFill>
                <a:latin typeface="TT Rounds Condensed"/>
                <a:ea typeface="TT Rounds Condensed"/>
                <a:cs typeface="TT Rounds Condensed"/>
                <a:sym typeface="TT Rounds Condensed"/>
              </a:rPr>
              <a:t>harus</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dibandingkan</a:t>
            </a:r>
            <a:r>
              <a:rPr lang="en-US" spc="16" dirty="0">
                <a:solidFill>
                  <a:srgbClr val="FCFBFA"/>
                </a:solidFill>
                <a:latin typeface="TT Rounds Condensed"/>
                <a:ea typeface="TT Rounds Condensed"/>
                <a:cs typeface="TT Rounds Condensed"/>
                <a:sym typeface="TT Rounds Condensed"/>
              </a:rPr>
              <a:t> dg resiko2 </a:t>
            </a:r>
            <a:r>
              <a:rPr lang="en-US" spc="16" dirty="0" err="1">
                <a:solidFill>
                  <a:srgbClr val="FCFBFA"/>
                </a:solidFill>
                <a:latin typeface="TT Rounds Condensed"/>
                <a:ea typeface="TT Rounds Condensed"/>
                <a:cs typeface="TT Rounds Condensed"/>
                <a:sym typeface="TT Rounds Condensed"/>
              </a:rPr>
              <a:t>yg</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mungkin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terjadi,jika</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dari</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perhitungan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awal</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sudah</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tidak</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layak</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dijalankan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buat</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apa</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dipaksakan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Analisis</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kemungkinan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bidang</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tersebut</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apakah</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akan</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terus</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berkembang</a:t>
            </a:r>
            <a:r>
              <a:rPr lang="en-US" spc="16" dirty="0">
                <a:solidFill>
                  <a:srgbClr val="FCFBFA"/>
                </a:solidFill>
                <a:latin typeface="TT Rounds Condensed"/>
                <a:ea typeface="TT Rounds Condensed"/>
                <a:cs typeface="TT Rounds Condensed"/>
                <a:sym typeface="TT Rounds Condensed"/>
              </a:rPr>
              <a:t>?</a:t>
            </a:r>
          </a:p>
          <a:p>
            <a:pPr marL="216203" lvl="1" indent="-108101" algn="just">
              <a:lnSpc>
                <a:spcPts val="2150"/>
              </a:lnSpc>
              <a:buFont typeface="Arial"/>
              <a:buChar char="•"/>
            </a:pPr>
            <a:r>
              <a:rPr lang="en-US" spc="16" dirty="0" err="1">
                <a:solidFill>
                  <a:srgbClr val="FCFBFA"/>
                </a:solidFill>
                <a:latin typeface="TT Rounds Condensed Bold"/>
                <a:ea typeface="TT Rounds Condensed Bold"/>
                <a:cs typeface="TT Rounds Condensed Bold"/>
                <a:sym typeface="TT Rounds Condensed Bold"/>
              </a:rPr>
              <a:t>Pahami</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sudah</a:t>
            </a:r>
            <a:r>
              <a:rPr lang="en-US" spc="16" dirty="0">
                <a:solidFill>
                  <a:srgbClr val="FCFBFA"/>
                </a:solidFill>
                <a:latin typeface="TT Rounds Condensed Bold"/>
                <a:ea typeface="TT Rounds Condensed Bold"/>
                <a:cs typeface="TT Rounds Condensed Bold"/>
                <a:sym typeface="TT Rounds Condensed Bold"/>
              </a:rPr>
              <a:t> pada </a:t>
            </a:r>
            <a:r>
              <a:rPr lang="en-US" spc="16" dirty="0" err="1">
                <a:solidFill>
                  <a:srgbClr val="FCFBFA"/>
                </a:solidFill>
                <a:latin typeface="TT Rounds Condensed Bold"/>
                <a:ea typeface="TT Rounds Condensed Bold"/>
                <a:cs typeface="TT Rounds Condensed Bold"/>
                <a:sym typeface="TT Rounds Condensed Bold"/>
              </a:rPr>
              <a:t>tahapan</a:t>
            </a:r>
            <a:r>
              <a:rPr lang="en-US" spc="16" dirty="0">
                <a:solidFill>
                  <a:srgbClr val="FCFBFA"/>
                </a:solidFill>
                <a:latin typeface="TT Rounds Condensed Bold"/>
                <a:ea typeface="TT Rounds Condensed Bold"/>
                <a:cs typeface="TT Rounds Condensed Bold"/>
                <a:sym typeface="TT Rounds Condensed Bold"/>
              </a:rPr>
              <a:t> mana </a:t>
            </a:r>
            <a:r>
              <a:rPr lang="en-US" spc="16" dirty="0" err="1">
                <a:solidFill>
                  <a:srgbClr val="FCFBFA"/>
                </a:solidFill>
                <a:latin typeface="TT Rounds Condensed Bold"/>
                <a:ea typeface="TT Rounds Condensed Bold"/>
                <a:cs typeface="TT Rounds Condensed Bold"/>
                <a:sym typeface="TT Rounds Condensed Bold"/>
              </a:rPr>
              <a:t>usaha</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tsb</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masih</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prospek</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atau</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sudah</a:t>
            </a:r>
            <a:r>
              <a:rPr lang="en-US" spc="16" dirty="0">
                <a:solidFill>
                  <a:srgbClr val="FCFBFA"/>
                </a:solidFill>
                <a:latin typeface="TT Rounds Condensed Bold"/>
                <a:ea typeface="TT Rounds Condensed Bold"/>
                <a:cs typeface="TT Rounds Condensed Bold"/>
                <a:sym typeface="TT Rounds Condensed Bold"/>
              </a:rPr>
              <a:t> </a:t>
            </a:r>
            <a:r>
              <a:rPr lang="en-US" spc="16" dirty="0" err="1">
                <a:solidFill>
                  <a:srgbClr val="FCFBFA"/>
                </a:solidFill>
                <a:latin typeface="TT Rounds Condensed Bold"/>
                <a:ea typeface="TT Rounds Condensed Bold"/>
                <a:cs typeface="TT Rounds Condensed Bold"/>
                <a:sym typeface="TT Rounds Condensed Bold"/>
              </a:rPr>
              <a:t>jenuh</a:t>
            </a:r>
            <a:r>
              <a:rPr lang="en-US" spc="16" dirty="0">
                <a:solidFill>
                  <a:srgbClr val="FCFBFA"/>
                </a:solidFill>
                <a:latin typeface="TT Rounds Condensed Bold"/>
                <a:ea typeface="TT Rounds Condensed Bold"/>
                <a:cs typeface="TT Rounds Condensed Bold"/>
                <a:sym typeface="TT Rounds Condensed Bold"/>
              </a:rPr>
              <a:t>?)</a:t>
            </a:r>
          </a:p>
          <a:p>
            <a:pPr marL="216203" lvl="1" indent="-108101" algn="just">
              <a:lnSpc>
                <a:spcPts val="2150"/>
              </a:lnSpc>
            </a:pPr>
            <a:r>
              <a:rPr lang="en-US" spc="16" dirty="0" err="1">
                <a:solidFill>
                  <a:srgbClr val="FCFBFA"/>
                </a:solidFill>
                <a:latin typeface="TT Rounds Condensed"/>
                <a:ea typeface="TT Rounds Condensed"/>
                <a:cs typeface="TT Rounds Condensed"/>
                <a:sym typeface="TT Rounds Condensed"/>
              </a:rPr>
              <a:t>Wirausaha</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tidak</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menyadari</a:t>
            </a:r>
            <a:r>
              <a:rPr lang="en-US" spc="16" dirty="0">
                <a:solidFill>
                  <a:srgbClr val="FCFBFA"/>
                </a:solidFill>
                <a:latin typeface="TT Rounds Condensed"/>
                <a:ea typeface="TT Rounds Condensed"/>
                <a:cs typeface="TT Rounds Condensed"/>
                <a:sym typeface="TT Rounds Condensed"/>
              </a:rPr>
              <a:t> dan </a:t>
            </a:r>
            <a:r>
              <a:rPr lang="en-US" spc="16" dirty="0" err="1">
                <a:solidFill>
                  <a:srgbClr val="FCFBFA"/>
                </a:solidFill>
                <a:latin typeface="TT Rounds Condensed"/>
                <a:ea typeface="TT Rounds Condensed"/>
                <a:cs typeface="TT Rounds Condensed"/>
                <a:sym typeface="TT Rounds Condensed"/>
              </a:rPr>
              <a:t>mengenali</a:t>
            </a:r>
            <a:r>
              <a:rPr lang="en-US" spc="16" dirty="0">
                <a:solidFill>
                  <a:srgbClr val="FCFBFA"/>
                </a:solidFill>
                <a:latin typeface="TT Rounds Condensed"/>
                <a:ea typeface="TT Rounds Condensed"/>
                <a:cs typeface="TT Rounds Condensed"/>
                <a:sym typeface="TT Rounds Condensed"/>
              </a:rPr>
              <a:t> arti “</a:t>
            </a:r>
            <a:r>
              <a:rPr lang="en-US" spc="16" dirty="0" err="1">
                <a:solidFill>
                  <a:srgbClr val="FCFBFA"/>
                </a:solidFill>
                <a:latin typeface="TT Rounds Condensed"/>
                <a:ea typeface="TT Rounds Condensed"/>
                <a:cs typeface="TT Rounds Condensed"/>
                <a:sym typeface="TT Rounds Condensed"/>
              </a:rPr>
              <a:t>siklus</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hidup</a:t>
            </a:r>
            <a:r>
              <a:rPr lang="en-US" spc="16" dirty="0">
                <a:solidFill>
                  <a:srgbClr val="FCFBFA"/>
                </a:solidFill>
                <a:latin typeface="TT Rounds Condensed"/>
                <a:ea typeface="TT Rounds Condensed"/>
                <a:cs typeface="TT Rounds Condensed"/>
                <a:sym typeface="TT Rounds Condensed"/>
              </a:rPr>
              <a:t> </a:t>
            </a:r>
            <a:r>
              <a:rPr lang="en-US" spc="16" dirty="0" err="1">
                <a:solidFill>
                  <a:srgbClr val="FCFBFA"/>
                </a:solidFill>
                <a:latin typeface="TT Rounds Condensed"/>
                <a:ea typeface="TT Rounds Condensed"/>
                <a:cs typeface="TT Rounds Condensed"/>
                <a:sym typeface="TT Rounds Condensed"/>
              </a:rPr>
              <a:t>produk</a:t>
            </a:r>
            <a:r>
              <a:rPr lang="en-US" spc="16" dirty="0">
                <a:solidFill>
                  <a:srgbClr val="FCFBFA"/>
                </a:solidFill>
                <a:latin typeface="TT Rounds Condensed"/>
                <a:ea typeface="TT Rounds Condensed"/>
                <a:cs typeface="TT Rounds Condensed"/>
                <a:sym typeface="TT Rounds Condensed"/>
              </a:rPr>
              <a:t>”</a:t>
            </a:r>
          </a:p>
        </p:txBody>
      </p:sp>
    </p:spTree>
    <p:extLst>
      <p:ext uri="{BB962C8B-B14F-4D97-AF65-F5344CB8AC3E}">
        <p14:creationId xmlns:p14="http://schemas.microsoft.com/office/powerpoint/2010/main" val="269461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964" y="1495447"/>
            <a:ext cx="3267246" cy="3770669"/>
          </a:xfrm>
          <a:custGeom>
            <a:avLst/>
            <a:gdLst/>
            <a:ahLst/>
            <a:cxnLst/>
            <a:rect l="l" t="t" r="r" b="b"/>
            <a:pathLst>
              <a:path w="6534491" h="5656003">
                <a:moveTo>
                  <a:pt x="0" y="0"/>
                </a:moveTo>
                <a:lnTo>
                  <a:pt x="6534491" y="0"/>
                </a:lnTo>
                <a:lnTo>
                  <a:pt x="6534491" y="5656003"/>
                </a:lnTo>
                <a:lnTo>
                  <a:pt x="0" y="565600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519077" y="-96441"/>
            <a:ext cx="2196731" cy="1639493"/>
          </a:xfrm>
          <a:custGeom>
            <a:avLst/>
            <a:gdLst/>
            <a:ahLst/>
            <a:cxnLst/>
            <a:rect l="l" t="t" r="r" b="b"/>
            <a:pathLst>
              <a:path w="4393461" h="2459239">
                <a:moveTo>
                  <a:pt x="0" y="0"/>
                </a:moveTo>
                <a:lnTo>
                  <a:pt x="4393461" y="0"/>
                </a:lnTo>
                <a:lnTo>
                  <a:pt x="4393461" y="2459239"/>
                </a:lnTo>
                <a:lnTo>
                  <a:pt x="0" y="245923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5863508" y="6202075"/>
            <a:ext cx="2196731" cy="1639493"/>
          </a:xfrm>
          <a:custGeom>
            <a:avLst/>
            <a:gdLst/>
            <a:ahLst/>
            <a:cxnLst/>
            <a:rect l="l" t="t" r="r" b="b"/>
            <a:pathLst>
              <a:path w="4393461" h="2459239">
                <a:moveTo>
                  <a:pt x="0" y="0"/>
                </a:moveTo>
                <a:lnTo>
                  <a:pt x="4393461" y="0"/>
                </a:lnTo>
                <a:lnTo>
                  <a:pt x="4393461" y="2459239"/>
                </a:lnTo>
                <a:lnTo>
                  <a:pt x="0" y="245923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1239514" y="-266302"/>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a:off x="7622097"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2044717" y="-266302"/>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8" name="Freeform 8"/>
          <p:cNvSpPr/>
          <p:nvPr/>
        </p:nvSpPr>
        <p:spPr>
          <a:xfrm>
            <a:off x="8427302"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 name="Freeform 9"/>
          <p:cNvSpPr/>
          <p:nvPr/>
        </p:nvSpPr>
        <p:spPr>
          <a:xfrm>
            <a:off x="811337" y="1480634"/>
            <a:ext cx="3354627" cy="3896734"/>
          </a:xfrm>
          <a:custGeom>
            <a:avLst/>
            <a:gdLst/>
            <a:ahLst/>
            <a:cxnLst/>
            <a:rect l="l" t="t" r="r" b="b"/>
            <a:pathLst>
              <a:path w="6709253" h="5845101">
                <a:moveTo>
                  <a:pt x="0" y="0"/>
                </a:moveTo>
                <a:lnTo>
                  <a:pt x="6709253" y="0"/>
                </a:lnTo>
                <a:lnTo>
                  <a:pt x="6709253" y="5845101"/>
                </a:lnTo>
                <a:lnTo>
                  <a:pt x="0" y="5845101"/>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grpSp>
        <p:nvGrpSpPr>
          <p:cNvPr id="10" name="Group 10"/>
          <p:cNvGrpSpPr/>
          <p:nvPr/>
        </p:nvGrpSpPr>
        <p:grpSpPr>
          <a:xfrm rot="-7193308">
            <a:off x="-553973" y="4322572"/>
            <a:ext cx="2268925" cy="42863"/>
            <a:chOff x="0" y="0"/>
            <a:chExt cx="4537851" cy="114300"/>
          </a:xfrm>
        </p:grpSpPr>
        <p:sp>
          <p:nvSpPr>
            <p:cNvPr id="11" name="Freeform 11"/>
            <p:cNvSpPr/>
            <p:nvPr/>
          </p:nvSpPr>
          <p:spPr>
            <a:xfrm>
              <a:off x="57150" y="0"/>
              <a:ext cx="4423537" cy="114300"/>
            </a:xfrm>
            <a:custGeom>
              <a:avLst/>
              <a:gdLst/>
              <a:ahLst/>
              <a:cxnLst/>
              <a:rect l="l" t="t" r="r" b="b"/>
              <a:pathLst>
                <a:path w="4423537" h="114300">
                  <a:moveTo>
                    <a:pt x="0" y="0"/>
                  </a:moveTo>
                  <a:lnTo>
                    <a:pt x="4423537" y="0"/>
                  </a:lnTo>
                  <a:lnTo>
                    <a:pt x="4423537" y="114300"/>
                  </a:lnTo>
                  <a:lnTo>
                    <a:pt x="0" y="114300"/>
                  </a:lnTo>
                  <a:close/>
                </a:path>
              </a:pathLst>
            </a:custGeom>
            <a:solidFill>
              <a:srgbClr val="FFFFFF"/>
            </a:solidFill>
          </p:spPr>
        </p:sp>
      </p:grpSp>
      <p:grpSp>
        <p:nvGrpSpPr>
          <p:cNvPr id="12" name="Group 12"/>
          <p:cNvGrpSpPr/>
          <p:nvPr/>
        </p:nvGrpSpPr>
        <p:grpSpPr>
          <a:xfrm rot="-3598859">
            <a:off x="-555586" y="2432556"/>
            <a:ext cx="2268925" cy="42863"/>
            <a:chOff x="0" y="0"/>
            <a:chExt cx="4537851" cy="114300"/>
          </a:xfrm>
        </p:grpSpPr>
        <p:sp>
          <p:nvSpPr>
            <p:cNvPr id="13" name="Freeform 13"/>
            <p:cNvSpPr/>
            <p:nvPr/>
          </p:nvSpPr>
          <p:spPr>
            <a:xfrm>
              <a:off x="57150" y="0"/>
              <a:ext cx="4423537" cy="114300"/>
            </a:xfrm>
            <a:custGeom>
              <a:avLst/>
              <a:gdLst/>
              <a:ahLst/>
              <a:cxnLst/>
              <a:rect l="l" t="t" r="r" b="b"/>
              <a:pathLst>
                <a:path w="4423537" h="114300">
                  <a:moveTo>
                    <a:pt x="0" y="0"/>
                  </a:moveTo>
                  <a:lnTo>
                    <a:pt x="4423537" y="0"/>
                  </a:lnTo>
                  <a:lnTo>
                    <a:pt x="4423537" y="114300"/>
                  </a:lnTo>
                  <a:lnTo>
                    <a:pt x="0" y="114300"/>
                  </a:lnTo>
                  <a:close/>
                </a:path>
              </a:pathLst>
            </a:custGeom>
            <a:solidFill>
              <a:srgbClr val="FFFFFF"/>
            </a:solidFill>
          </p:spPr>
        </p:sp>
      </p:grpSp>
      <p:sp>
        <p:nvSpPr>
          <p:cNvPr id="14" name="TextBox 14"/>
          <p:cNvSpPr txBox="1"/>
          <p:nvPr/>
        </p:nvSpPr>
        <p:spPr>
          <a:xfrm>
            <a:off x="4486631" y="157357"/>
            <a:ext cx="3671119" cy="718145"/>
          </a:xfrm>
          <a:prstGeom prst="rect">
            <a:avLst/>
          </a:prstGeom>
        </p:spPr>
        <p:txBody>
          <a:bodyPr lIns="0" tIns="0" rIns="0" bIns="0" rtlCol="0" anchor="t">
            <a:spAutoFit/>
          </a:bodyPr>
          <a:lstStyle/>
          <a:p>
            <a:pPr algn="ctr">
              <a:lnSpc>
                <a:spcPts val="5599"/>
              </a:lnSpc>
            </a:pPr>
            <a:r>
              <a:rPr lang="en-US" sz="3100">
                <a:solidFill>
                  <a:srgbClr val="31859C"/>
                </a:solidFill>
                <a:latin typeface="League Spartan"/>
                <a:ea typeface="League Spartan"/>
                <a:cs typeface="League Spartan"/>
                <a:sym typeface="League Spartan"/>
              </a:rPr>
              <a:t>PENYEBAB GAGAL</a:t>
            </a:r>
          </a:p>
        </p:txBody>
      </p:sp>
      <p:grpSp>
        <p:nvGrpSpPr>
          <p:cNvPr id="15" name="Group 15"/>
          <p:cNvGrpSpPr/>
          <p:nvPr/>
        </p:nvGrpSpPr>
        <p:grpSpPr>
          <a:xfrm>
            <a:off x="3199335" y="923592"/>
            <a:ext cx="5402672" cy="5327538"/>
            <a:chOff x="0" y="0"/>
            <a:chExt cx="14407124" cy="10655077"/>
          </a:xfrm>
        </p:grpSpPr>
        <p:sp>
          <p:nvSpPr>
            <p:cNvPr id="16" name="Freeform 16"/>
            <p:cNvSpPr/>
            <p:nvPr/>
          </p:nvSpPr>
          <p:spPr>
            <a:xfrm>
              <a:off x="0" y="0"/>
              <a:ext cx="14407169" cy="10655072"/>
            </a:xfrm>
            <a:custGeom>
              <a:avLst/>
              <a:gdLst/>
              <a:ahLst/>
              <a:cxnLst/>
              <a:rect l="l" t="t" r="r" b="b"/>
              <a:pathLst>
                <a:path w="14407169" h="10655072">
                  <a:moveTo>
                    <a:pt x="0" y="0"/>
                  </a:moveTo>
                  <a:lnTo>
                    <a:pt x="14407169" y="0"/>
                  </a:lnTo>
                  <a:lnTo>
                    <a:pt x="14407169" y="10655072"/>
                  </a:lnTo>
                  <a:lnTo>
                    <a:pt x="0" y="10655072"/>
                  </a:lnTo>
                  <a:close/>
                </a:path>
              </a:pathLst>
            </a:custGeom>
            <a:solidFill>
              <a:srgbClr val="FFFFFF"/>
            </a:solidFill>
          </p:spPr>
        </p:sp>
        <p:sp>
          <p:nvSpPr>
            <p:cNvPr id="17" name="TextBox 17"/>
            <p:cNvSpPr txBox="1"/>
            <p:nvPr/>
          </p:nvSpPr>
          <p:spPr>
            <a:xfrm>
              <a:off x="0" y="-66675"/>
              <a:ext cx="14407124" cy="10721752"/>
            </a:xfrm>
            <a:prstGeom prst="rect">
              <a:avLst/>
            </a:prstGeom>
          </p:spPr>
          <p:txBody>
            <a:bodyPr lIns="50800" tIns="50800" rIns="50800" bIns="50800" rtlCol="0" anchor="ctr"/>
            <a:lstStyle/>
            <a:p>
              <a:pPr marL="216203" lvl="1" indent="-108101">
                <a:lnSpc>
                  <a:spcPts val="2150"/>
                </a:lnSpc>
                <a:buFontTx/>
                <a:buAutoNum type="arabicPeriod"/>
              </a:pPr>
              <a:r>
                <a:rPr lang="en-US">
                  <a:solidFill>
                    <a:srgbClr val="31859C"/>
                  </a:solidFill>
                  <a:latin typeface="Times New Roman"/>
                  <a:ea typeface="Times New Roman"/>
                  <a:cs typeface="Times New Roman"/>
                  <a:sym typeface="Times New Roman"/>
                </a:rPr>
                <a:t>Berkaitan dengan Produk dan Pangsa Pasar Kita</a:t>
              </a:r>
            </a:p>
            <a:p>
              <a:pPr marL="216203" lvl="1" indent="-108101" algn="just">
                <a:lnSpc>
                  <a:spcPts val="2150"/>
                </a:lnSpc>
                <a:buFont typeface="Arial"/>
                <a:buChar char="•"/>
              </a:pPr>
              <a:r>
                <a:rPr lang="en-US">
                  <a:solidFill>
                    <a:srgbClr val="000000"/>
                  </a:solidFill>
                  <a:latin typeface="Times New Roman"/>
                  <a:ea typeface="Times New Roman"/>
                  <a:cs typeface="Times New Roman"/>
                  <a:sym typeface="Times New Roman"/>
                </a:rPr>
                <a:t>Timing peluncuran produk kurang tepat </a:t>
              </a:r>
            </a:p>
            <a:p>
              <a:pPr marL="216203" lvl="1" indent="-108101" algn="just">
                <a:lnSpc>
                  <a:spcPts val="2150"/>
                </a:lnSpc>
                <a:buFont typeface="Arial"/>
                <a:buChar char="•"/>
              </a:pPr>
              <a:r>
                <a:rPr lang="en-US">
                  <a:solidFill>
                    <a:srgbClr val="000000"/>
                  </a:solidFill>
                  <a:latin typeface="Times New Roman"/>
                  <a:ea typeface="Times New Roman"/>
                  <a:cs typeface="Times New Roman"/>
                  <a:sym typeface="Times New Roman"/>
                </a:rPr>
                <a:t>Design produk yg tidak flexible dg kebutuhan konsumen sehingga sulit dimodifikasi</a:t>
              </a:r>
            </a:p>
            <a:p>
              <a:pPr marL="216203" lvl="1" indent="-108101" algn="just">
                <a:lnSpc>
                  <a:spcPts val="2150"/>
                </a:lnSpc>
                <a:buFont typeface="Arial"/>
                <a:buChar char="•"/>
              </a:pPr>
              <a:r>
                <a:rPr lang="en-US">
                  <a:solidFill>
                    <a:srgbClr val="000000"/>
                  </a:solidFill>
                  <a:latin typeface="Times New Roman"/>
                  <a:ea typeface="Times New Roman"/>
                  <a:cs typeface="Times New Roman"/>
                  <a:sym typeface="Times New Roman"/>
                </a:rPr>
                <a:t>Strategi distribusi yg tidak tepat</a:t>
              </a:r>
            </a:p>
            <a:p>
              <a:pPr marL="216203" lvl="1" indent="-108101" algn="just">
                <a:lnSpc>
                  <a:spcPts val="2150"/>
                </a:lnSpc>
                <a:buFont typeface="Arial"/>
                <a:buChar char="•"/>
              </a:pPr>
              <a:r>
                <a:rPr lang="en-US">
                  <a:solidFill>
                    <a:srgbClr val="000000"/>
                  </a:solidFill>
                  <a:latin typeface="Times New Roman"/>
                  <a:ea typeface="Times New Roman"/>
                  <a:cs typeface="Times New Roman"/>
                  <a:sym typeface="Times New Roman"/>
                </a:rPr>
                <a:t>Tidak mampu mendefinisikan usaha yg sedang dijalankan misal kesulitan mengkategorikan kerajian tangan merupakan barang seni atau fungsional?</a:t>
              </a:r>
            </a:p>
            <a:p>
              <a:pPr marL="216203" lvl="1" indent="-108101" algn="just">
                <a:lnSpc>
                  <a:spcPts val="2150"/>
                </a:lnSpc>
                <a:buFont typeface="Arial"/>
                <a:buChar char="•"/>
              </a:pPr>
              <a:r>
                <a:rPr lang="en-US">
                  <a:solidFill>
                    <a:srgbClr val="000000"/>
                  </a:solidFill>
                  <a:latin typeface="Times New Roman"/>
                  <a:ea typeface="Times New Roman"/>
                  <a:cs typeface="Times New Roman"/>
                  <a:sym typeface="Times New Roman"/>
                </a:rPr>
                <a:t>Masalah kondisi pasar yg tidak sesuai dg prediksi di awal usaha, </a:t>
              </a:r>
            </a:p>
            <a:p>
              <a:pPr marL="216203" lvl="1" indent="-108101" algn="just">
                <a:lnSpc>
                  <a:spcPts val="2150"/>
                </a:lnSpc>
                <a:buFont typeface="Arial"/>
                <a:buChar char="•"/>
              </a:pPr>
              <a:r>
                <a:rPr lang="en-US">
                  <a:solidFill>
                    <a:srgbClr val="000000"/>
                  </a:solidFill>
                  <a:latin typeface="Times New Roman"/>
                  <a:ea typeface="Times New Roman"/>
                  <a:cs typeface="Times New Roman"/>
                  <a:sym typeface="Times New Roman"/>
                </a:rPr>
                <a:t>Lingkungan ekonomi yg tidak ramah</a:t>
              </a:r>
            </a:p>
            <a:p>
              <a:pPr marL="216203" lvl="1" indent="-108101" algn="just">
                <a:lnSpc>
                  <a:spcPts val="2150"/>
                </a:lnSpc>
              </a:pPr>
              <a:r>
                <a:rPr lang="en-US">
                  <a:solidFill>
                    <a:srgbClr val="31859C"/>
                  </a:solidFill>
                  <a:latin typeface="Times New Roman"/>
                  <a:ea typeface="Times New Roman"/>
                  <a:cs typeface="Times New Roman"/>
                  <a:sym typeface="Times New Roman"/>
                </a:rPr>
                <a:t>2. Berkaitan dengan masalah finansial </a:t>
              </a:r>
            </a:p>
            <a:p>
              <a:pPr marL="216203" lvl="1" indent="-108101" algn="just">
                <a:lnSpc>
                  <a:spcPts val="2150"/>
                </a:lnSpc>
                <a:buFont typeface="Arial"/>
                <a:buChar char="•"/>
              </a:pPr>
              <a:r>
                <a:rPr lang="en-US">
                  <a:solidFill>
                    <a:srgbClr val="000000"/>
                  </a:solidFill>
                  <a:latin typeface="Times New Roman"/>
                  <a:ea typeface="Times New Roman"/>
                  <a:cs typeface="Times New Roman"/>
                  <a:sym typeface="Times New Roman"/>
                </a:rPr>
                <a:t>Terlalu rendah /tinggi memperhitungkan kebutuhan dana. </a:t>
              </a:r>
            </a:p>
            <a:p>
              <a:pPr marL="216203" lvl="1" indent="-108101" algn="just">
                <a:lnSpc>
                  <a:spcPts val="2150"/>
                </a:lnSpc>
                <a:buFont typeface="Arial"/>
                <a:buChar char="•"/>
              </a:pPr>
              <a:r>
                <a:rPr lang="en-US">
                  <a:solidFill>
                    <a:srgbClr val="000000"/>
                  </a:solidFill>
                  <a:latin typeface="Times New Roman"/>
                  <a:ea typeface="Times New Roman"/>
                  <a:cs typeface="Times New Roman"/>
                  <a:sym typeface="Times New Roman"/>
                </a:rPr>
                <a:t>Terlalu dini berutang dalam jumlah yg besar. Utang yg besar tanpa ditutup dg penghasilan yg memadai maka akan menjerumuskan pada kehancuran</a:t>
              </a:r>
            </a:p>
          </p:txBody>
        </p:sp>
      </p:grpSp>
    </p:spTree>
    <p:extLst>
      <p:ext uri="{BB962C8B-B14F-4D97-AF65-F5344CB8AC3E}">
        <p14:creationId xmlns:p14="http://schemas.microsoft.com/office/powerpoint/2010/main" val="250611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964" y="1495447"/>
            <a:ext cx="3267246" cy="3770669"/>
          </a:xfrm>
          <a:custGeom>
            <a:avLst/>
            <a:gdLst/>
            <a:ahLst/>
            <a:cxnLst/>
            <a:rect l="l" t="t" r="r" b="b"/>
            <a:pathLst>
              <a:path w="6534491" h="5656003">
                <a:moveTo>
                  <a:pt x="0" y="0"/>
                </a:moveTo>
                <a:lnTo>
                  <a:pt x="6534491" y="0"/>
                </a:lnTo>
                <a:lnTo>
                  <a:pt x="6534491" y="5656003"/>
                </a:lnTo>
                <a:lnTo>
                  <a:pt x="0" y="565600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519077" y="-96441"/>
            <a:ext cx="2196731" cy="1639493"/>
          </a:xfrm>
          <a:custGeom>
            <a:avLst/>
            <a:gdLst/>
            <a:ahLst/>
            <a:cxnLst/>
            <a:rect l="l" t="t" r="r" b="b"/>
            <a:pathLst>
              <a:path w="4393461" h="2459239">
                <a:moveTo>
                  <a:pt x="0" y="0"/>
                </a:moveTo>
                <a:lnTo>
                  <a:pt x="4393461" y="0"/>
                </a:lnTo>
                <a:lnTo>
                  <a:pt x="4393461" y="2459239"/>
                </a:lnTo>
                <a:lnTo>
                  <a:pt x="0" y="245923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5863508" y="6202075"/>
            <a:ext cx="2196731" cy="1639493"/>
          </a:xfrm>
          <a:custGeom>
            <a:avLst/>
            <a:gdLst/>
            <a:ahLst/>
            <a:cxnLst/>
            <a:rect l="l" t="t" r="r" b="b"/>
            <a:pathLst>
              <a:path w="4393461" h="2459239">
                <a:moveTo>
                  <a:pt x="0" y="0"/>
                </a:moveTo>
                <a:lnTo>
                  <a:pt x="4393461" y="0"/>
                </a:lnTo>
                <a:lnTo>
                  <a:pt x="4393461" y="2459239"/>
                </a:lnTo>
                <a:lnTo>
                  <a:pt x="0" y="245923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1239514" y="-266302"/>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a:off x="7622097"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2044717" y="-266302"/>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8" name="Freeform 8"/>
          <p:cNvSpPr/>
          <p:nvPr/>
        </p:nvSpPr>
        <p:spPr>
          <a:xfrm>
            <a:off x="8427302"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 name="Freeform 9"/>
          <p:cNvSpPr/>
          <p:nvPr/>
        </p:nvSpPr>
        <p:spPr>
          <a:xfrm>
            <a:off x="811337" y="1480634"/>
            <a:ext cx="3354627" cy="3896734"/>
          </a:xfrm>
          <a:custGeom>
            <a:avLst/>
            <a:gdLst/>
            <a:ahLst/>
            <a:cxnLst/>
            <a:rect l="l" t="t" r="r" b="b"/>
            <a:pathLst>
              <a:path w="6709253" h="5845101">
                <a:moveTo>
                  <a:pt x="0" y="0"/>
                </a:moveTo>
                <a:lnTo>
                  <a:pt x="6709253" y="0"/>
                </a:lnTo>
                <a:lnTo>
                  <a:pt x="6709253" y="5845101"/>
                </a:lnTo>
                <a:lnTo>
                  <a:pt x="0" y="5845101"/>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grpSp>
        <p:nvGrpSpPr>
          <p:cNvPr id="10" name="Group 10"/>
          <p:cNvGrpSpPr/>
          <p:nvPr/>
        </p:nvGrpSpPr>
        <p:grpSpPr>
          <a:xfrm rot="-7193308">
            <a:off x="-553973" y="4322572"/>
            <a:ext cx="2268925" cy="42863"/>
            <a:chOff x="0" y="0"/>
            <a:chExt cx="4537851" cy="114300"/>
          </a:xfrm>
        </p:grpSpPr>
        <p:sp>
          <p:nvSpPr>
            <p:cNvPr id="11" name="Freeform 11"/>
            <p:cNvSpPr/>
            <p:nvPr/>
          </p:nvSpPr>
          <p:spPr>
            <a:xfrm>
              <a:off x="57150" y="0"/>
              <a:ext cx="4423537" cy="114300"/>
            </a:xfrm>
            <a:custGeom>
              <a:avLst/>
              <a:gdLst/>
              <a:ahLst/>
              <a:cxnLst/>
              <a:rect l="l" t="t" r="r" b="b"/>
              <a:pathLst>
                <a:path w="4423537" h="114300">
                  <a:moveTo>
                    <a:pt x="0" y="0"/>
                  </a:moveTo>
                  <a:lnTo>
                    <a:pt x="4423537" y="0"/>
                  </a:lnTo>
                  <a:lnTo>
                    <a:pt x="4423537" y="114300"/>
                  </a:lnTo>
                  <a:lnTo>
                    <a:pt x="0" y="114300"/>
                  </a:lnTo>
                  <a:close/>
                </a:path>
              </a:pathLst>
            </a:custGeom>
            <a:solidFill>
              <a:srgbClr val="FFFFFF"/>
            </a:solidFill>
          </p:spPr>
        </p:sp>
      </p:grpSp>
      <p:grpSp>
        <p:nvGrpSpPr>
          <p:cNvPr id="12" name="Group 12"/>
          <p:cNvGrpSpPr/>
          <p:nvPr/>
        </p:nvGrpSpPr>
        <p:grpSpPr>
          <a:xfrm rot="-3598859">
            <a:off x="-555586" y="2432556"/>
            <a:ext cx="2268925" cy="42863"/>
            <a:chOff x="0" y="0"/>
            <a:chExt cx="4537851" cy="114300"/>
          </a:xfrm>
        </p:grpSpPr>
        <p:sp>
          <p:nvSpPr>
            <p:cNvPr id="13" name="Freeform 13"/>
            <p:cNvSpPr/>
            <p:nvPr/>
          </p:nvSpPr>
          <p:spPr>
            <a:xfrm>
              <a:off x="57150" y="0"/>
              <a:ext cx="4423537" cy="114300"/>
            </a:xfrm>
            <a:custGeom>
              <a:avLst/>
              <a:gdLst/>
              <a:ahLst/>
              <a:cxnLst/>
              <a:rect l="l" t="t" r="r" b="b"/>
              <a:pathLst>
                <a:path w="4423537" h="114300">
                  <a:moveTo>
                    <a:pt x="0" y="0"/>
                  </a:moveTo>
                  <a:lnTo>
                    <a:pt x="4423537" y="0"/>
                  </a:lnTo>
                  <a:lnTo>
                    <a:pt x="4423537" y="114300"/>
                  </a:lnTo>
                  <a:lnTo>
                    <a:pt x="0" y="114300"/>
                  </a:lnTo>
                  <a:close/>
                </a:path>
              </a:pathLst>
            </a:custGeom>
            <a:solidFill>
              <a:srgbClr val="FFFFFF"/>
            </a:solidFill>
          </p:spPr>
        </p:sp>
      </p:grpSp>
      <p:sp>
        <p:nvSpPr>
          <p:cNvPr id="14" name="TextBox 14"/>
          <p:cNvSpPr txBox="1"/>
          <p:nvPr/>
        </p:nvSpPr>
        <p:spPr>
          <a:xfrm>
            <a:off x="3413649" y="641350"/>
            <a:ext cx="5424905" cy="4514056"/>
          </a:xfrm>
          <a:prstGeom prst="rect">
            <a:avLst/>
          </a:prstGeom>
        </p:spPr>
        <p:txBody>
          <a:bodyPr lIns="0" tIns="0" rIns="0" bIns="0" rtlCol="0" anchor="t">
            <a:spAutoFit/>
          </a:bodyPr>
          <a:lstStyle/>
          <a:p>
            <a:pPr marL="216203" lvl="1" indent="-108101" algn="just">
              <a:lnSpc>
                <a:spcPts val="2150"/>
              </a:lnSpc>
              <a:buFontTx/>
              <a:buAutoNum type="arabicPeriod"/>
            </a:pPr>
            <a:r>
              <a:rPr lang="en-US">
                <a:solidFill>
                  <a:srgbClr val="31859C"/>
                </a:solidFill>
                <a:latin typeface="Times New Roman Bold"/>
                <a:ea typeface="Times New Roman Bold"/>
                <a:cs typeface="Times New Roman Bold"/>
                <a:sym typeface="Times New Roman Bold"/>
              </a:rPr>
              <a:t>Berkaitan dengan masalah manajemen </a:t>
            </a:r>
          </a:p>
          <a:p>
            <a:pPr marL="216203" lvl="1" indent="-108101" algn="just">
              <a:lnSpc>
                <a:spcPts val="2150"/>
              </a:lnSpc>
              <a:buFont typeface="Arial"/>
              <a:buChar char="•"/>
            </a:pPr>
            <a:r>
              <a:rPr lang="en-US">
                <a:solidFill>
                  <a:srgbClr val="000000"/>
                </a:solidFill>
                <a:latin typeface="Times New Roman Bold"/>
                <a:ea typeface="Times New Roman Bold"/>
                <a:cs typeface="Times New Roman Bold"/>
                <a:sym typeface="Times New Roman Bold"/>
              </a:rPr>
              <a:t>Terlalu bersikap nepotisme/KKN</a:t>
            </a:r>
          </a:p>
          <a:p>
            <a:pPr marL="216203" lvl="1" indent="-108101" algn="just">
              <a:lnSpc>
                <a:spcPts val="2150"/>
              </a:lnSpc>
            </a:pPr>
            <a:r>
              <a:rPr lang="en-US">
                <a:solidFill>
                  <a:srgbClr val="000000"/>
                </a:solidFill>
                <a:latin typeface="Times New Roman"/>
                <a:ea typeface="Times New Roman"/>
                <a:cs typeface="Times New Roman"/>
                <a:sym typeface="Times New Roman"/>
              </a:rPr>
              <a:t>Pegawai yg berasal dari anggota keluarga/saudara, akibatnya mereka sering melakukan kesalahan, tidak jujur, malas, boros dll. </a:t>
            </a:r>
          </a:p>
          <a:p>
            <a:pPr marL="216203" lvl="1" indent="-108101" algn="just">
              <a:lnSpc>
                <a:spcPts val="2150"/>
              </a:lnSpc>
              <a:buFont typeface="Arial"/>
              <a:buChar char="•"/>
            </a:pPr>
            <a:r>
              <a:rPr lang="en-US">
                <a:solidFill>
                  <a:srgbClr val="000000"/>
                </a:solidFill>
                <a:latin typeface="Times New Roman Bold"/>
                <a:ea typeface="Times New Roman Bold"/>
                <a:cs typeface="Times New Roman Bold"/>
                <a:sym typeface="Times New Roman Bold"/>
              </a:rPr>
              <a:t>Sumber Daya Manusia yang lemah </a:t>
            </a:r>
          </a:p>
          <a:p>
            <a:pPr marL="216203" lvl="1" indent="-108101" algn="just">
              <a:lnSpc>
                <a:spcPts val="2150"/>
              </a:lnSpc>
            </a:pPr>
            <a:r>
              <a:rPr lang="en-US">
                <a:solidFill>
                  <a:srgbClr val="000000"/>
                </a:solidFill>
                <a:latin typeface="Times New Roman"/>
                <a:ea typeface="Times New Roman"/>
                <a:cs typeface="Times New Roman"/>
                <a:sym typeface="Times New Roman"/>
              </a:rPr>
              <a:t>SDM yg direkrutpun dengan kualitas yg seadanya, harus meluang waktu utk mendidik &amp; membinanya.</a:t>
            </a:r>
          </a:p>
          <a:p>
            <a:pPr marL="216203" lvl="1" indent="-108101" algn="just">
              <a:lnSpc>
                <a:spcPts val="2150"/>
              </a:lnSpc>
              <a:buFont typeface="Arial"/>
              <a:buChar char="•"/>
            </a:pPr>
            <a:r>
              <a:rPr lang="en-US">
                <a:solidFill>
                  <a:srgbClr val="000000"/>
                </a:solidFill>
                <a:latin typeface="Times New Roman Bold"/>
                <a:ea typeface="Times New Roman Bold"/>
                <a:cs typeface="Times New Roman Bold"/>
                <a:sym typeface="Times New Roman Bold"/>
              </a:rPr>
              <a:t>Tidak menggunakan konsep team</a:t>
            </a:r>
          </a:p>
          <a:p>
            <a:pPr marL="216203" lvl="1" indent="-108101" algn="just">
              <a:lnSpc>
                <a:spcPts val="2150"/>
              </a:lnSpc>
            </a:pPr>
            <a:r>
              <a:rPr lang="en-US">
                <a:solidFill>
                  <a:srgbClr val="000000"/>
                </a:solidFill>
                <a:latin typeface="Times New Roman"/>
                <a:ea typeface="Times New Roman"/>
                <a:cs typeface="Times New Roman"/>
                <a:sym typeface="Times New Roman"/>
              </a:rPr>
              <a:t>Wirausaha merasa hanya dia yg mampu mengelola usahanya &amp; tidak melibatkan team</a:t>
            </a:r>
          </a:p>
          <a:p>
            <a:pPr marL="216203" lvl="1" indent="-108101" algn="just">
              <a:lnSpc>
                <a:spcPts val="2150"/>
              </a:lnSpc>
              <a:buFont typeface="Arial"/>
              <a:buChar char="•"/>
            </a:pPr>
            <a:r>
              <a:rPr lang="en-US">
                <a:solidFill>
                  <a:srgbClr val="000000"/>
                </a:solidFill>
                <a:latin typeface="Times New Roman Bold"/>
                <a:ea typeface="Times New Roman Bold"/>
                <a:cs typeface="Times New Roman Bold"/>
                <a:sym typeface="Times New Roman Bold"/>
              </a:rPr>
              <a:t>Tidak ada usaha untuk mengembangkan produk </a:t>
            </a:r>
          </a:p>
          <a:p>
            <a:pPr marL="216203" lvl="1" indent="-108101" algn="just">
              <a:lnSpc>
                <a:spcPts val="2150"/>
              </a:lnSpc>
            </a:pPr>
            <a:r>
              <a:rPr lang="en-US">
                <a:solidFill>
                  <a:srgbClr val="000000"/>
                </a:solidFill>
                <a:latin typeface="Times New Roman"/>
                <a:ea typeface="Times New Roman"/>
                <a:cs typeface="Times New Roman"/>
                <a:sym typeface="Times New Roman"/>
              </a:rPr>
              <a:t>Pentingnya R&amp;D fungsinya membuat produk menjadi lebih unik &amp; mempunyai nilai lebih </a:t>
            </a:r>
          </a:p>
          <a:p>
            <a:pPr marL="216203" lvl="1" indent="-108101" algn="just">
              <a:lnSpc>
                <a:spcPts val="2150"/>
              </a:lnSpc>
              <a:buFont typeface="Arial"/>
              <a:buChar char="•"/>
            </a:pPr>
            <a:r>
              <a:rPr lang="en-US">
                <a:solidFill>
                  <a:srgbClr val="000000"/>
                </a:solidFill>
                <a:latin typeface="Times New Roman Bold"/>
                <a:ea typeface="Times New Roman Bold"/>
                <a:cs typeface="Times New Roman Bold"/>
                <a:sym typeface="Times New Roman Bold"/>
              </a:rPr>
              <a:t>Manajemen produksi/operasi yg masih kacau</a:t>
            </a:r>
          </a:p>
          <a:p>
            <a:pPr marL="216203" lvl="1" indent="-108101" algn="just">
              <a:lnSpc>
                <a:spcPts val="2150"/>
              </a:lnSpc>
            </a:pPr>
            <a:r>
              <a:rPr lang="en-US">
                <a:solidFill>
                  <a:srgbClr val="000000"/>
                </a:solidFill>
                <a:latin typeface="Times New Roman"/>
                <a:ea typeface="Times New Roman"/>
                <a:cs typeface="Times New Roman"/>
                <a:sym typeface="Times New Roman"/>
              </a:rPr>
              <a:t>Permasalahan penyediaan bahan baku dll.</a:t>
            </a:r>
          </a:p>
        </p:txBody>
      </p:sp>
    </p:spTree>
    <p:extLst>
      <p:ext uri="{BB962C8B-B14F-4D97-AF65-F5344CB8AC3E}">
        <p14:creationId xmlns:p14="http://schemas.microsoft.com/office/powerpoint/2010/main" val="355163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90" y="1"/>
            <a:ext cx="9271090" cy="7629767"/>
          </a:xfrm>
          <a:custGeom>
            <a:avLst/>
            <a:gdLst/>
            <a:ahLst/>
            <a:cxnLst/>
            <a:rect l="l" t="t" r="r" b="b"/>
            <a:pathLst>
              <a:path w="18542180" h="11444650">
                <a:moveTo>
                  <a:pt x="0" y="0"/>
                </a:moveTo>
                <a:lnTo>
                  <a:pt x="18542180" y="0"/>
                </a:lnTo>
                <a:lnTo>
                  <a:pt x="18542180" y="11444650"/>
                </a:lnTo>
                <a:lnTo>
                  <a:pt x="0" y="1144465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rot="3606691">
            <a:off x="1276009" y="1541724"/>
            <a:ext cx="4306073" cy="80963"/>
            <a:chOff x="0" y="0"/>
            <a:chExt cx="8612147" cy="215900"/>
          </a:xfrm>
        </p:grpSpPr>
        <p:sp>
          <p:nvSpPr>
            <p:cNvPr id="4" name="Freeform 4"/>
            <p:cNvSpPr/>
            <p:nvPr/>
          </p:nvSpPr>
          <p:spPr>
            <a:xfrm>
              <a:off x="107950" y="0"/>
              <a:ext cx="8396224" cy="215900"/>
            </a:xfrm>
            <a:custGeom>
              <a:avLst/>
              <a:gdLst/>
              <a:ahLst/>
              <a:cxnLst/>
              <a:rect l="l" t="t" r="r" b="b"/>
              <a:pathLst>
                <a:path w="8396224" h="215900">
                  <a:moveTo>
                    <a:pt x="0" y="0"/>
                  </a:moveTo>
                  <a:lnTo>
                    <a:pt x="8396224" y="0"/>
                  </a:lnTo>
                  <a:lnTo>
                    <a:pt x="8396224" y="215900"/>
                  </a:lnTo>
                  <a:lnTo>
                    <a:pt x="0" y="215900"/>
                  </a:lnTo>
                  <a:close/>
                </a:path>
              </a:pathLst>
            </a:custGeom>
            <a:solidFill>
              <a:srgbClr val="FFFFFF"/>
            </a:solidFill>
          </p:spPr>
        </p:sp>
      </p:grpSp>
      <p:grpSp>
        <p:nvGrpSpPr>
          <p:cNvPr id="5" name="Group 5"/>
          <p:cNvGrpSpPr/>
          <p:nvPr/>
        </p:nvGrpSpPr>
        <p:grpSpPr>
          <a:xfrm rot="7201140">
            <a:off x="1264211" y="5115109"/>
            <a:ext cx="4322721" cy="89129"/>
            <a:chOff x="0" y="0"/>
            <a:chExt cx="8645441" cy="237676"/>
          </a:xfrm>
        </p:grpSpPr>
        <p:sp>
          <p:nvSpPr>
            <p:cNvPr id="6" name="Freeform 6"/>
            <p:cNvSpPr/>
            <p:nvPr/>
          </p:nvSpPr>
          <p:spPr>
            <a:xfrm>
              <a:off x="107696" y="0"/>
              <a:ext cx="8430005" cy="237617"/>
            </a:xfrm>
            <a:custGeom>
              <a:avLst/>
              <a:gdLst/>
              <a:ahLst/>
              <a:cxnLst/>
              <a:rect l="l" t="t" r="r" b="b"/>
              <a:pathLst>
                <a:path w="8430005" h="237617">
                  <a:moveTo>
                    <a:pt x="0" y="21717"/>
                  </a:moveTo>
                  <a:lnTo>
                    <a:pt x="8429498" y="0"/>
                  </a:lnTo>
                  <a:lnTo>
                    <a:pt x="8430005" y="215900"/>
                  </a:lnTo>
                  <a:lnTo>
                    <a:pt x="508" y="237617"/>
                  </a:lnTo>
                  <a:close/>
                </a:path>
              </a:pathLst>
            </a:custGeom>
            <a:solidFill>
              <a:srgbClr val="FFFFFF"/>
            </a:solidFill>
          </p:spPr>
        </p:sp>
      </p:grpSp>
      <p:sp>
        <p:nvSpPr>
          <p:cNvPr id="7" name="TextBox 7"/>
          <p:cNvSpPr txBox="1"/>
          <p:nvPr/>
        </p:nvSpPr>
        <p:spPr>
          <a:xfrm>
            <a:off x="2987457" y="545505"/>
            <a:ext cx="3092889" cy="577081"/>
          </a:xfrm>
          <a:prstGeom prst="rect">
            <a:avLst/>
          </a:prstGeom>
        </p:spPr>
        <p:txBody>
          <a:bodyPr lIns="0" tIns="0" rIns="0" bIns="0" rtlCol="0" anchor="t">
            <a:spAutoFit/>
          </a:bodyPr>
          <a:lstStyle/>
          <a:p>
            <a:pPr>
              <a:lnSpc>
                <a:spcPts val="4480"/>
              </a:lnSpc>
            </a:pPr>
            <a:r>
              <a:rPr lang="en-US" sz="2500">
                <a:solidFill>
                  <a:srgbClr val="606060"/>
                </a:solidFill>
                <a:latin typeface="League Spartan"/>
                <a:ea typeface="League Spartan"/>
                <a:cs typeface="League Spartan"/>
                <a:sym typeface="League Spartan"/>
              </a:rPr>
              <a:t>KELAYAKAN USAHA</a:t>
            </a:r>
          </a:p>
        </p:txBody>
      </p:sp>
      <p:sp>
        <p:nvSpPr>
          <p:cNvPr id="8" name="Freeform 8"/>
          <p:cNvSpPr/>
          <p:nvPr/>
        </p:nvSpPr>
        <p:spPr>
          <a:xfrm>
            <a:off x="5859208" y="-96441"/>
            <a:ext cx="2196731" cy="1639493"/>
          </a:xfrm>
          <a:custGeom>
            <a:avLst/>
            <a:gdLst/>
            <a:ahLst/>
            <a:cxnLst/>
            <a:rect l="l" t="t" r="r" b="b"/>
            <a:pathLst>
              <a:path w="4393461" h="2459239">
                <a:moveTo>
                  <a:pt x="0" y="0"/>
                </a:moveTo>
                <a:lnTo>
                  <a:pt x="4393461" y="0"/>
                </a:lnTo>
                <a:lnTo>
                  <a:pt x="4393461" y="2459239"/>
                </a:lnTo>
                <a:lnTo>
                  <a:pt x="0" y="245923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5859208" y="6202075"/>
            <a:ext cx="2196731" cy="1639493"/>
          </a:xfrm>
          <a:custGeom>
            <a:avLst/>
            <a:gdLst/>
            <a:ahLst/>
            <a:cxnLst/>
            <a:rect l="l" t="t" r="r" b="b"/>
            <a:pathLst>
              <a:path w="4393461" h="2459239">
                <a:moveTo>
                  <a:pt x="0" y="0"/>
                </a:moveTo>
                <a:lnTo>
                  <a:pt x="4393461" y="0"/>
                </a:lnTo>
                <a:lnTo>
                  <a:pt x="4393461" y="2459239"/>
                </a:lnTo>
                <a:lnTo>
                  <a:pt x="0" y="245923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Freeform 10"/>
          <p:cNvSpPr/>
          <p:nvPr/>
        </p:nvSpPr>
        <p:spPr>
          <a:xfrm>
            <a:off x="7617797" y="-266302"/>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1" name="Freeform 11"/>
          <p:cNvSpPr/>
          <p:nvPr/>
        </p:nvSpPr>
        <p:spPr>
          <a:xfrm>
            <a:off x="7617797"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2" name="Freeform 12"/>
          <p:cNvSpPr/>
          <p:nvPr/>
        </p:nvSpPr>
        <p:spPr>
          <a:xfrm>
            <a:off x="8423002" y="-266302"/>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3" name="Freeform 13"/>
          <p:cNvSpPr/>
          <p:nvPr/>
        </p:nvSpPr>
        <p:spPr>
          <a:xfrm>
            <a:off x="8423002" y="6032213"/>
            <a:ext cx="1959823" cy="2379787"/>
          </a:xfrm>
          <a:custGeom>
            <a:avLst/>
            <a:gdLst/>
            <a:ahLst/>
            <a:cxnLst/>
            <a:rect l="l" t="t" r="r" b="b"/>
            <a:pathLst>
              <a:path w="3919645" h="3569680">
                <a:moveTo>
                  <a:pt x="0" y="0"/>
                </a:moveTo>
                <a:lnTo>
                  <a:pt x="3919645" y="0"/>
                </a:lnTo>
                <a:lnTo>
                  <a:pt x="3919645" y="3569680"/>
                </a:lnTo>
                <a:lnTo>
                  <a:pt x="0" y="35696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4" name="TextBox 14"/>
          <p:cNvSpPr txBox="1"/>
          <p:nvPr/>
        </p:nvSpPr>
        <p:spPr>
          <a:xfrm>
            <a:off x="1296503" y="1362499"/>
            <a:ext cx="6474796" cy="4514056"/>
          </a:xfrm>
          <a:prstGeom prst="rect">
            <a:avLst/>
          </a:prstGeom>
        </p:spPr>
        <p:txBody>
          <a:bodyPr lIns="0" tIns="0" rIns="0" bIns="0" rtlCol="0" anchor="t">
            <a:spAutoFit/>
          </a:bodyPr>
          <a:lstStyle/>
          <a:p>
            <a:pPr marL="216203" lvl="1" indent="-108101" algn="just">
              <a:lnSpc>
                <a:spcPts val="2150"/>
              </a:lnSpc>
              <a:buFontTx/>
              <a:buAutoNum type="arabicPeriod"/>
            </a:pPr>
            <a:r>
              <a:rPr lang="en-US">
                <a:solidFill>
                  <a:srgbClr val="00B0F0"/>
                </a:solidFill>
                <a:latin typeface="Times New Roman Bold"/>
                <a:ea typeface="Times New Roman Bold"/>
                <a:cs typeface="Times New Roman Bold"/>
                <a:sym typeface="Times New Roman Bold"/>
              </a:rPr>
              <a:t>Kelayakan Teknis</a:t>
            </a:r>
          </a:p>
          <a:p>
            <a:pPr marL="216203" lvl="1" indent="-108101" algn="just">
              <a:lnSpc>
                <a:spcPts val="2150"/>
              </a:lnSpc>
            </a:pPr>
            <a:r>
              <a:rPr lang="en-US">
                <a:solidFill>
                  <a:srgbClr val="000000"/>
                </a:solidFill>
                <a:latin typeface="Times New Roman Bold"/>
                <a:ea typeface="Times New Roman Bold"/>
                <a:cs typeface="Times New Roman Bold"/>
                <a:sym typeface="Times New Roman Bold"/>
              </a:rPr>
              <a:t>Produk/ jasa dapat memuaskan calon konsumen meliputi design produk,flexible dalam pemenuhan kebutuhan konsumen, ketahanan bahan2 baku,kemanan produk,tingkat kerusakan yg wajar,biaya perawatan mudah &amp; murah, kemudahan dalam produksi, pengoperasian &amp; penggunaan</a:t>
            </a:r>
          </a:p>
          <a:p>
            <a:pPr marL="216203" lvl="1" indent="-108101" algn="just">
              <a:lnSpc>
                <a:spcPts val="2150"/>
              </a:lnSpc>
              <a:buFontTx/>
              <a:buAutoNum type="arabicPeriod"/>
            </a:pPr>
            <a:r>
              <a:rPr lang="en-US">
                <a:solidFill>
                  <a:srgbClr val="00B0F0"/>
                </a:solidFill>
                <a:latin typeface="Times New Roman Bold"/>
                <a:ea typeface="Times New Roman Bold"/>
                <a:cs typeface="Times New Roman Bold"/>
                <a:sym typeface="Times New Roman Bold"/>
              </a:rPr>
              <a:t>Kelayakan Pasar</a:t>
            </a:r>
          </a:p>
          <a:p>
            <a:pPr marL="216203" lvl="1" indent="-108101" algn="just">
              <a:lnSpc>
                <a:spcPts val="2150"/>
              </a:lnSpc>
            </a:pPr>
            <a:r>
              <a:rPr lang="en-US">
                <a:solidFill>
                  <a:srgbClr val="000000"/>
                </a:solidFill>
                <a:latin typeface="Times New Roman Bold"/>
                <a:ea typeface="Times New Roman Bold"/>
                <a:cs typeface="Times New Roman Bold"/>
                <a:sym typeface="Times New Roman Bold"/>
              </a:rPr>
              <a:t>Menggabungkan &amp; menganalisis </a:t>
            </a:r>
            <a:r>
              <a:rPr lang="en-US">
                <a:solidFill>
                  <a:srgbClr val="000000"/>
                </a:solidFill>
                <a:latin typeface="Times New Roman Bold Italics"/>
                <a:ea typeface="Times New Roman Bold Italics"/>
                <a:cs typeface="Times New Roman Bold Italics"/>
                <a:sym typeface="Times New Roman Bold Italics"/>
              </a:rPr>
              <a:t>marketability </a:t>
            </a:r>
            <a:r>
              <a:rPr lang="en-US">
                <a:solidFill>
                  <a:srgbClr val="000000"/>
                </a:solidFill>
                <a:latin typeface="Times New Roman Bold"/>
                <a:ea typeface="Times New Roman Bold"/>
                <a:cs typeface="Times New Roman Bold"/>
                <a:sym typeface="Times New Roman Bold"/>
              </a:rPr>
              <a:t>sangat penting &amp; krusial dalam penentuan keberhasilan suatu usaha. Tujuannya untuk menjawab 3 pertanyaan mendasar :</a:t>
            </a:r>
          </a:p>
          <a:p>
            <a:pPr marL="216203" lvl="1" indent="-108101" algn="just">
              <a:lnSpc>
                <a:spcPts val="2150"/>
              </a:lnSpc>
              <a:buFont typeface="Arial"/>
              <a:buChar char="•"/>
            </a:pPr>
            <a:r>
              <a:rPr lang="en-US">
                <a:solidFill>
                  <a:srgbClr val="000000"/>
                </a:solidFill>
                <a:latin typeface="Times New Roman Bold"/>
                <a:ea typeface="Times New Roman Bold"/>
                <a:cs typeface="Times New Roman Bold"/>
                <a:sym typeface="Times New Roman Bold"/>
              </a:rPr>
              <a:t>Manakah pasar potensial kita &amp; siapkah konsumen kita?</a:t>
            </a:r>
          </a:p>
          <a:p>
            <a:pPr marL="216203" lvl="1" indent="-108101" algn="just">
              <a:lnSpc>
                <a:spcPts val="2150"/>
              </a:lnSpc>
              <a:buFont typeface="Arial"/>
              <a:buChar char="•"/>
            </a:pPr>
            <a:r>
              <a:rPr lang="en-US">
                <a:solidFill>
                  <a:srgbClr val="000000"/>
                </a:solidFill>
                <a:latin typeface="Times New Roman Bold"/>
                <a:ea typeface="Times New Roman Bold"/>
                <a:cs typeface="Times New Roman Bold"/>
                <a:sym typeface="Times New Roman Bold"/>
              </a:rPr>
              <a:t>Sampai seberapa jauh kita bisa mengeksplorasi potensi pasar ?</a:t>
            </a:r>
          </a:p>
          <a:p>
            <a:pPr marL="216203" lvl="1" indent="-108101" algn="just">
              <a:lnSpc>
                <a:spcPts val="2150"/>
              </a:lnSpc>
              <a:buFont typeface="Arial"/>
              <a:buChar char="•"/>
            </a:pPr>
            <a:r>
              <a:rPr lang="en-US">
                <a:solidFill>
                  <a:srgbClr val="000000"/>
                </a:solidFill>
                <a:latin typeface="Times New Roman Bold"/>
                <a:ea typeface="Times New Roman Bold"/>
                <a:cs typeface="Times New Roman Bold"/>
                <a:sym typeface="Times New Roman Bold"/>
              </a:rPr>
              <a:t>Bagaimanakah peluang dan resikonya jika kita menyerbu potensi pasar?</a:t>
            </a:r>
          </a:p>
          <a:p>
            <a:pPr marL="216203" lvl="1" indent="-108101" algn="just">
              <a:lnSpc>
                <a:spcPts val="2150"/>
              </a:lnSpc>
            </a:pPr>
            <a:r>
              <a:rPr lang="en-US">
                <a:solidFill>
                  <a:srgbClr val="000000"/>
                </a:solidFill>
                <a:latin typeface="Times New Roman Bold"/>
                <a:ea typeface="Times New Roman Bold"/>
                <a:cs typeface="Times New Roman Bold"/>
                <a:sym typeface="Times New Roman Bold"/>
              </a:rPr>
              <a:t>Dalam menganalisis kita memerlukan data2 seperti kondisi ekonomi, pasar, harga, pesaing dll</a:t>
            </a:r>
          </a:p>
        </p:txBody>
      </p:sp>
    </p:spTree>
    <p:extLst>
      <p:ext uri="{BB962C8B-B14F-4D97-AF65-F5344CB8AC3E}">
        <p14:creationId xmlns:p14="http://schemas.microsoft.com/office/powerpoint/2010/main" val="109361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sp>
      <p:grpSp>
        <p:nvGrpSpPr>
          <p:cNvPr id="3" name="Group 3"/>
          <p:cNvGrpSpPr/>
          <p:nvPr/>
        </p:nvGrpSpPr>
        <p:grpSpPr>
          <a:xfrm>
            <a:off x="1951434" y="685801"/>
            <a:ext cx="5293054" cy="1024011"/>
            <a:chOff x="0" y="0"/>
            <a:chExt cx="2788111" cy="404547"/>
          </a:xfrm>
        </p:grpSpPr>
        <p:sp>
          <p:nvSpPr>
            <p:cNvPr id="4" name="Freeform 4"/>
            <p:cNvSpPr/>
            <p:nvPr/>
          </p:nvSpPr>
          <p:spPr>
            <a:xfrm>
              <a:off x="0" y="0"/>
              <a:ext cx="2788111" cy="404547"/>
            </a:xfrm>
            <a:custGeom>
              <a:avLst/>
              <a:gdLst/>
              <a:ahLst/>
              <a:cxnLst/>
              <a:rect l="l" t="t" r="r" b="b"/>
              <a:pathLst>
                <a:path w="2788111" h="404547">
                  <a:moveTo>
                    <a:pt x="0" y="0"/>
                  </a:moveTo>
                  <a:lnTo>
                    <a:pt x="2788111" y="0"/>
                  </a:lnTo>
                  <a:lnTo>
                    <a:pt x="2788111" y="404547"/>
                  </a:lnTo>
                  <a:lnTo>
                    <a:pt x="0" y="404547"/>
                  </a:lnTo>
                  <a:close/>
                </a:path>
              </a:pathLst>
            </a:custGeom>
            <a:solidFill>
              <a:srgbClr val="2B3D6C"/>
            </a:solidFill>
          </p:spPr>
        </p:sp>
        <p:sp>
          <p:nvSpPr>
            <p:cNvPr id="5" name="TextBox 5"/>
            <p:cNvSpPr txBox="1"/>
            <p:nvPr/>
          </p:nvSpPr>
          <p:spPr>
            <a:xfrm>
              <a:off x="0" y="-38100"/>
              <a:ext cx="2788111" cy="442647"/>
            </a:xfrm>
            <a:prstGeom prst="rect">
              <a:avLst/>
            </a:prstGeom>
          </p:spPr>
          <p:txBody>
            <a:bodyPr lIns="50800" tIns="50800" rIns="50800" bIns="50800" rtlCol="0" anchor="ctr"/>
            <a:lstStyle/>
            <a:p>
              <a:pPr algn="ctr">
                <a:lnSpc>
                  <a:spcPts val="1489"/>
                </a:lnSpc>
              </a:pPr>
              <a:endParaRPr>
                <a:solidFill>
                  <a:prstClr val="black"/>
                </a:solidFill>
              </a:endParaRPr>
            </a:p>
            <a:p>
              <a:pPr algn="ctr">
                <a:lnSpc>
                  <a:spcPts val="1489"/>
                </a:lnSpc>
              </a:pPr>
              <a:endParaRPr>
                <a:solidFill>
                  <a:prstClr val="black"/>
                </a:solidFill>
              </a:endParaRPr>
            </a:p>
            <a:p>
              <a:pPr algn="ctr">
                <a:lnSpc>
                  <a:spcPts val="1489"/>
                </a:lnSpc>
              </a:pPr>
              <a:endParaRPr>
                <a:solidFill>
                  <a:prstClr val="black"/>
                </a:solidFill>
              </a:endParaRPr>
            </a:p>
            <a:p>
              <a:pPr algn="ctr">
                <a:lnSpc>
                  <a:spcPts val="1489"/>
                </a:lnSpc>
              </a:pPr>
              <a:endParaRPr>
                <a:solidFill>
                  <a:prstClr val="black"/>
                </a:solidFill>
              </a:endParaRPr>
            </a:p>
          </p:txBody>
        </p:sp>
      </p:grpSp>
      <p:grpSp>
        <p:nvGrpSpPr>
          <p:cNvPr id="6" name="Group 6"/>
          <p:cNvGrpSpPr/>
          <p:nvPr/>
        </p:nvGrpSpPr>
        <p:grpSpPr>
          <a:xfrm>
            <a:off x="1021916" y="2327956"/>
            <a:ext cx="3212549" cy="4092750"/>
            <a:chOff x="0" y="0"/>
            <a:chExt cx="1843724" cy="1761663"/>
          </a:xfrm>
        </p:grpSpPr>
        <p:sp>
          <p:nvSpPr>
            <p:cNvPr id="7" name="Freeform 7"/>
            <p:cNvSpPr/>
            <p:nvPr/>
          </p:nvSpPr>
          <p:spPr>
            <a:xfrm>
              <a:off x="0" y="0"/>
              <a:ext cx="1843724" cy="1761663"/>
            </a:xfrm>
            <a:custGeom>
              <a:avLst/>
              <a:gdLst/>
              <a:ahLst/>
              <a:cxnLst/>
              <a:rect l="l" t="t" r="r" b="b"/>
              <a:pathLst>
                <a:path w="1843724" h="1761663">
                  <a:moveTo>
                    <a:pt x="0" y="0"/>
                  </a:moveTo>
                  <a:lnTo>
                    <a:pt x="1843724" y="0"/>
                  </a:lnTo>
                  <a:lnTo>
                    <a:pt x="1843724" y="1761663"/>
                  </a:lnTo>
                  <a:lnTo>
                    <a:pt x="0" y="1761663"/>
                  </a:lnTo>
                  <a:close/>
                </a:path>
              </a:pathLst>
            </a:custGeom>
            <a:solidFill>
              <a:srgbClr val="E1EEFA"/>
            </a:solidFill>
          </p:spPr>
        </p:sp>
        <p:sp>
          <p:nvSpPr>
            <p:cNvPr id="8" name="TextBox 8"/>
            <p:cNvSpPr txBox="1"/>
            <p:nvPr/>
          </p:nvSpPr>
          <p:spPr>
            <a:xfrm>
              <a:off x="0" y="-38100"/>
              <a:ext cx="1843724" cy="1799763"/>
            </a:xfrm>
            <a:prstGeom prst="rect">
              <a:avLst/>
            </a:prstGeom>
          </p:spPr>
          <p:txBody>
            <a:bodyPr lIns="50800" tIns="50800" rIns="50800" bIns="50800" rtlCol="0" anchor="ctr"/>
            <a:lstStyle/>
            <a:p>
              <a:pPr algn="ctr">
                <a:lnSpc>
                  <a:spcPts val="1489"/>
                </a:lnSpc>
              </a:pPr>
              <a:endParaRPr>
                <a:solidFill>
                  <a:prstClr val="black"/>
                </a:solidFill>
              </a:endParaRPr>
            </a:p>
            <a:p>
              <a:pPr algn="ctr">
                <a:lnSpc>
                  <a:spcPts val="1489"/>
                </a:lnSpc>
              </a:pPr>
              <a:endParaRPr>
                <a:solidFill>
                  <a:prstClr val="black"/>
                </a:solidFill>
              </a:endParaRPr>
            </a:p>
            <a:p>
              <a:pPr algn="ctr">
                <a:lnSpc>
                  <a:spcPts val="1489"/>
                </a:lnSpc>
              </a:pPr>
              <a:endParaRPr>
                <a:solidFill>
                  <a:prstClr val="black"/>
                </a:solidFill>
              </a:endParaRPr>
            </a:p>
            <a:p>
              <a:pPr algn="ctr">
                <a:lnSpc>
                  <a:spcPts val="1489"/>
                </a:lnSpc>
              </a:pPr>
              <a:endParaRPr>
                <a:solidFill>
                  <a:prstClr val="black"/>
                </a:solidFill>
              </a:endParaRPr>
            </a:p>
          </p:txBody>
        </p:sp>
      </p:grpSp>
      <p:grpSp>
        <p:nvGrpSpPr>
          <p:cNvPr id="9" name="Group 9"/>
          <p:cNvGrpSpPr/>
          <p:nvPr/>
        </p:nvGrpSpPr>
        <p:grpSpPr>
          <a:xfrm>
            <a:off x="1588592" y="1957462"/>
            <a:ext cx="2079196" cy="675839"/>
            <a:chOff x="0" y="0"/>
            <a:chExt cx="1163483" cy="283641"/>
          </a:xfrm>
        </p:grpSpPr>
        <p:sp>
          <p:nvSpPr>
            <p:cNvPr id="10" name="Freeform 10"/>
            <p:cNvSpPr/>
            <p:nvPr/>
          </p:nvSpPr>
          <p:spPr>
            <a:xfrm>
              <a:off x="0" y="0"/>
              <a:ext cx="1163483" cy="283641"/>
            </a:xfrm>
            <a:custGeom>
              <a:avLst/>
              <a:gdLst/>
              <a:ahLst/>
              <a:cxnLst/>
              <a:rect l="l" t="t" r="r" b="b"/>
              <a:pathLst>
                <a:path w="1163483" h="283641">
                  <a:moveTo>
                    <a:pt x="0" y="0"/>
                  </a:moveTo>
                  <a:lnTo>
                    <a:pt x="1163483" y="0"/>
                  </a:lnTo>
                  <a:lnTo>
                    <a:pt x="1163483" y="283641"/>
                  </a:lnTo>
                  <a:lnTo>
                    <a:pt x="0" y="283641"/>
                  </a:lnTo>
                  <a:close/>
                </a:path>
              </a:pathLst>
            </a:custGeom>
            <a:solidFill>
              <a:srgbClr val="FFFFFF"/>
            </a:solidFill>
          </p:spPr>
        </p:sp>
        <p:sp>
          <p:nvSpPr>
            <p:cNvPr id="11" name="TextBox 11"/>
            <p:cNvSpPr txBox="1"/>
            <p:nvPr/>
          </p:nvSpPr>
          <p:spPr>
            <a:xfrm>
              <a:off x="0" y="-38100"/>
              <a:ext cx="1163483" cy="321741"/>
            </a:xfrm>
            <a:prstGeom prst="rect">
              <a:avLst/>
            </a:prstGeom>
          </p:spPr>
          <p:txBody>
            <a:bodyPr lIns="50800" tIns="50800" rIns="50800" bIns="50800" rtlCol="0" anchor="ctr"/>
            <a:lstStyle/>
            <a:p>
              <a:pPr algn="ctr">
                <a:lnSpc>
                  <a:spcPts val="1489"/>
                </a:lnSpc>
              </a:pPr>
              <a:endParaRPr>
                <a:solidFill>
                  <a:prstClr val="black"/>
                </a:solidFill>
              </a:endParaRPr>
            </a:p>
          </p:txBody>
        </p:sp>
      </p:grpSp>
      <p:grpSp>
        <p:nvGrpSpPr>
          <p:cNvPr id="12" name="Group 12"/>
          <p:cNvGrpSpPr/>
          <p:nvPr/>
        </p:nvGrpSpPr>
        <p:grpSpPr>
          <a:xfrm>
            <a:off x="4961458" y="2327956"/>
            <a:ext cx="3212549" cy="4092750"/>
            <a:chOff x="0" y="0"/>
            <a:chExt cx="1843724" cy="1761663"/>
          </a:xfrm>
        </p:grpSpPr>
        <p:sp>
          <p:nvSpPr>
            <p:cNvPr id="13" name="Freeform 13"/>
            <p:cNvSpPr/>
            <p:nvPr/>
          </p:nvSpPr>
          <p:spPr>
            <a:xfrm>
              <a:off x="0" y="0"/>
              <a:ext cx="1843724" cy="1761663"/>
            </a:xfrm>
            <a:custGeom>
              <a:avLst/>
              <a:gdLst/>
              <a:ahLst/>
              <a:cxnLst/>
              <a:rect l="l" t="t" r="r" b="b"/>
              <a:pathLst>
                <a:path w="1843724" h="1761663">
                  <a:moveTo>
                    <a:pt x="0" y="0"/>
                  </a:moveTo>
                  <a:lnTo>
                    <a:pt x="1843724" y="0"/>
                  </a:lnTo>
                  <a:lnTo>
                    <a:pt x="1843724" y="1761663"/>
                  </a:lnTo>
                  <a:lnTo>
                    <a:pt x="0" y="1761663"/>
                  </a:lnTo>
                  <a:close/>
                </a:path>
              </a:pathLst>
            </a:custGeom>
            <a:solidFill>
              <a:srgbClr val="E1EEFA"/>
            </a:solidFill>
          </p:spPr>
        </p:sp>
        <p:sp>
          <p:nvSpPr>
            <p:cNvPr id="14" name="TextBox 14"/>
            <p:cNvSpPr txBox="1"/>
            <p:nvPr/>
          </p:nvSpPr>
          <p:spPr>
            <a:xfrm>
              <a:off x="0" y="-38100"/>
              <a:ext cx="1843724" cy="1799763"/>
            </a:xfrm>
            <a:prstGeom prst="rect">
              <a:avLst/>
            </a:prstGeom>
          </p:spPr>
          <p:txBody>
            <a:bodyPr lIns="50800" tIns="50800" rIns="50800" bIns="50800" rtlCol="0" anchor="ctr"/>
            <a:lstStyle/>
            <a:p>
              <a:pPr algn="ctr">
                <a:lnSpc>
                  <a:spcPts val="1489"/>
                </a:lnSpc>
              </a:pPr>
              <a:endParaRPr>
                <a:solidFill>
                  <a:prstClr val="black"/>
                </a:solidFill>
              </a:endParaRPr>
            </a:p>
            <a:p>
              <a:pPr algn="ctr">
                <a:lnSpc>
                  <a:spcPts val="1489"/>
                </a:lnSpc>
              </a:pPr>
              <a:endParaRPr>
                <a:solidFill>
                  <a:prstClr val="black"/>
                </a:solidFill>
              </a:endParaRPr>
            </a:p>
            <a:p>
              <a:pPr algn="ctr">
                <a:lnSpc>
                  <a:spcPts val="1489"/>
                </a:lnSpc>
              </a:pPr>
              <a:endParaRPr>
                <a:solidFill>
                  <a:prstClr val="black"/>
                </a:solidFill>
              </a:endParaRPr>
            </a:p>
            <a:p>
              <a:pPr algn="ctr">
                <a:lnSpc>
                  <a:spcPts val="1489"/>
                </a:lnSpc>
              </a:pPr>
              <a:endParaRPr>
                <a:solidFill>
                  <a:prstClr val="black"/>
                </a:solidFill>
              </a:endParaRPr>
            </a:p>
          </p:txBody>
        </p:sp>
      </p:grpSp>
      <p:grpSp>
        <p:nvGrpSpPr>
          <p:cNvPr id="15" name="Group 15"/>
          <p:cNvGrpSpPr/>
          <p:nvPr/>
        </p:nvGrpSpPr>
        <p:grpSpPr>
          <a:xfrm>
            <a:off x="5528133" y="1957462"/>
            <a:ext cx="2079196" cy="675839"/>
            <a:chOff x="0" y="0"/>
            <a:chExt cx="1163483" cy="283641"/>
          </a:xfrm>
        </p:grpSpPr>
        <p:sp>
          <p:nvSpPr>
            <p:cNvPr id="16" name="Freeform 16"/>
            <p:cNvSpPr/>
            <p:nvPr/>
          </p:nvSpPr>
          <p:spPr>
            <a:xfrm>
              <a:off x="0" y="0"/>
              <a:ext cx="1163483" cy="283641"/>
            </a:xfrm>
            <a:custGeom>
              <a:avLst/>
              <a:gdLst/>
              <a:ahLst/>
              <a:cxnLst/>
              <a:rect l="l" t="t" r="r" b="b"/>
              <a:pathLst>
                <a:path w="1163483" h="283641">
                  <a:moveTo>
                    <a:pt x="0" y="0"/>
                  </a:moveTo>
                  <a:lnTo>
                    <a:pt x="1163483" y="0"/>
                  </a:lnTo>
                  <a:lnTo>
                    <a:pt x="1163483" y="283641"/>
                  </a:lnTo>
                  <a:lnTo>
                    <a:pt x="0" y="283641"/>
                  </a:lnTo>
                  <a:close/>
                </a:path>
              </a:pathLst>
            </a:custGeom>
            <a:solidFill>
              <a:srgbClr val="FFFFFF"/>
            </a:solidFill>
          </p:spPr>
        </p:sp>
        <p:sp>
          <p:nvSpPr>
            <p:cNvPr id="17" name="TextBox 17"/>
            <p:cNvSpPr txBox="1"/>
            <p:nvPr/>
          </p:nvSpPr>
          <p:spPr>
            <a:xfrm>
              <a:off x="0" y="-38100"/>
              <a:ext cx="1163483" cy="321741"/>
            </a:xfrm>
            <a:prstGeom prst="rect">
              <a:avLst/>
            </a:prstGeom>
          </p:spPr>
          <p:txBody>
            <a:bodyPr lIns="50800" tIns="50800" rIns="50800" bIns="50800" rtlCol="0" anchor="ctr"/>
            <a:lstStyle/>
            <a:p>
              <a:pPr algn="ctr">
                <a:lnSpc>
                  <a:spcPts val="1489"/>
                </a:lnSpc>
              </a:pPr>
              <a:endParaRPr>
                <a:solidFill>
                  <a:prstClr val="black"/>
                </a:solidFill>
              </a:endParaRPr>
            </a:p>
          </p:txBody>
        </p:sp>
      </p:grpSp>
      <p:sp>
        <p:nvSpPr>
          <p:cNvPr id="18" name="TextBox 18"/>
          <p:cNvSpPr txBox="1"/>
          <p:nvPr/>
        </p:nvSpPr>
        <p:spPr>
          <a:xfrm>
            <a:off x="1969174" y="776788"/>
            <a:ext cx="5309494" cy="795089"/>
          </a:xfrm>
          <a:prstGeom prst="rect">
            <a:avLst/>
          </a:prstGeom>
        </p:spPr>
        <p:txBody>
          <a:bodyPr lIns="0" tIns="0" rIns="0" bIns="0" rtlCol="0" anchor="t">
            <a:spAutoFit/>
          </a:bodyPr>
          <a:lstStyle/>
          <a:p>
            <a:pPr algn="ctr">
              <a:lnSpc>
                <a:spcPts val="3076"/>
              </a:lnSpc>
            </a:pPr>
            <a:r>
              <a:rPr lang="en-US" sz="2800">
                <a:solidFill>
                  <a:srgbClr val="FFFFFF"/>
                </a:solidFill>
                <a:latin typeface="Merriweather Sans Bold"/>
                <a:ea typeface="Merriweather Sans Bold"/>
                <a:cs typeface="Merriweather Sans Bold"/>
                <a:sym typeface="Merriweather Sans Bold"/>
              </a:rPr>
              <a:t>PANDANGAN NEGARA MAJU </a:t>
            </a:r>
          </a:p>
          <a:p>
            <a:pPr algn="ctr">
              <a:lnSpc>
                <a:spcPts val="3076"/>
              </a:lnSpc>
            </a:pPr>
            <a:r>
              <a:rPr lang="en-US" sz="2800">
                <a:solidFill>
                  <a:srgbClr val="FFFFFF"/>
                </a:solidFill>
                <a:latin typeface="Merriweather Sans Bold"/>
                <a:ea typeface="Merriweather Sans Bold"/>
                <a:cs typeface="Merriweather Sans Bold"/>
                <a:sym typeface="Merriweather Sans Bold"/>
              </a:rPr>
              <a:t>dan Berkembang</a:t>
            </a:r>
          </a:p>
        </p:txBody>
      </p:sp>
      <p:sp>
        <p:nvSpPr>
          <p:cNvPr id="19" name="TextBox 19"/>
          <p:cNvSpPr txBox="1"/>
          <p:nvPr/>
        </p:nvSpPr>
        <p:spPr>
          <a:xfrm>
            <a:off x="1089714" y="2670522"/>
            <a:ext cx="3076953" cy="3077766"/>
          </a:xfrm>
          <a:prstGeom prst="rect">
            <a:avLst/>
          </a:prstGeom>
        </p:spPr>
        <p:txBody>
          <a:bodyPr lIns="0" tIns="0" rIns="0" bIns="0" rtlCol="0" anchor="t">
            <a:spAutoFit/>
          </a:bodyPr>
          <a:lstStyle/>
          <a:p>
            <a:pPr marL="290168" lvl="1" indent="-145084">
              <a:lnSpc>
                <a:spcPts val="2043"/>
              </a:lnSpc>
              <a:buFont typeface="Arial"/>
              <a:buChar char="•"/>
            </a:pPr>
            <a:r>
              <a:rPr lang="en-US" sz="1300" spc="-27">
                <a:solidFill>
                  <a:srgbClr val="2B3D6C"/>
                </a:solidFill>
                <a:latin typeface="Merriweather Sans"/>
                <a:ea typeface="Merriweather Sans"/>
                <a:cs typeface="Merriweather Sans"/>
                <a:sym typeface="Merriweather Sans"/>
              </a:rPr>
              <a:t>Mengembangkan strategi bersaing melalui keunggulan teknologi yang dimiliki.</a:t>
            </a:r>
          </a:p>
          <a:p>
            <a:pPr marL="290168" lvl="1" indent="-145084">
              <a:lnSpc>
                <a:spcPts val="2043"/>
              </a:lnSpc>
              <a:buFont typeface="Arial"/>
              <a:buChar char="•"/>
            </a:pPr>
            <a:r>
              <a:rPr lang="en-US" sz="1300" spc="-27">
                <a:solidFill>
                  <a:srgbClr val="2B3D6C"/>
                </a:solidFill>
                <a:latin typeface="Merriweather Sans"/>
                <a:ea typeface="Merriweather Sans"/>
                <a:cs typeface="Merriweather Sans"/>
                <a:sym typeface="Merriweather Sans"/>
              </a:rPr>
              <a:t>Penguasaan R&amp;D teknologi, Desain Produk, dan Pemasaran.</a:t>
            </a:r>
          </a:p>
          <a:p>
            <a:pPr marL="290168" lvl="1" indent="-145084">
              <a:lnSpc>
                <a:spcPts val="2043"/>
              </a:lnSpc>
              <a:buFont typeface="Arial"/>
              <a:buChar char="•"/>
            </a:pPr>
            <a:r>
              <a:rPr lang="en-US" sz="1300" spc="-27">
                <a:solidFill>
                  <a:srgbClr val="2B3D6C"/>
                </a:solidFill>
                <a:latin typeface="Merriweather Sans"/>
                <a:ea typeface="Merriweather Sans"/>
                <a:cs typeface="Merriweather Sans"/>
                <a:sym typeface="Merriweather Sans"/>
              </a:rPr>
              <a:t>Pengembangan ekonomi berbasis Pengetahuan (Knowledge based Economic).</a:t>
            </a:r>
          </a:p>
          <a:p>
            <a:pPr marL="290168" lvl="1" indent="-145084">
              <a:lnSpc>
                <a:spcPts val="2043"/>
              </a:lnSpc>
              <a:buFont typeface="Arial"/>
              <a:buChar char="•"/>
            </a:pPr>
            <a:r>
              <a:rPr lang="en-US" sz="1300" spc="-27">
                <a:solidFill>
                  <a:srgbClr val="2B3D6C"/>
                </a:solidFill>
                <a:latin typeface="Merriweather Sans"/>
                <a:ea typeface="Merriweather Sans"/>
                <a:cs typeface="Merriweather Sans"/>
                <a:sym typeface="Merriweather Sans"/>
              </a:rPr>
              <a:t>Pendidikan basisnya pada kemampuan untuk mandiri dan berinovasi berbasiskan entrepreneurship ataupun Technopreneurship.</a:t>
            </a:r>
          </a:p>
        </p:txBody>
      </p:sp>
      <p:sp>
        <p:nvSpPr>
          <p:cNvPr id="20" name="TextBox 20"/>
          <p:cNvSpPr txBox="1"/>
          <p:nvPr/>
        </p:nvSpPr>
        <p:spPr>
          <a:xfrm>
            <a:off x="1849291" y="2165025"/>
            <a:ext cx="1557799" cy="282129"/>
          </a:xfrm>
          <a:prstGeom prst="rect">
            <a:avLst/>
          </a:prstGeom>
        </p:spPr>
        <p:txBody>
          <a:bodyPr lIns="0" tIns="0" rIns="0" bIns="0" rtlCol="0" anchor="t">
            <a:spAutoFit/>
          </a:bodyPr>
          <a:lstStyle/>
          <a:p>
            <a:pPr algn="ctr">
              <a:lnSpc>
                <a:spcPts val="2238"/>
              </a:lnSpc>
            </a:pPr>
            <a:r>
              <a:rPr lang="en-US" sz="2000">
                <a:solidFill>
                  <a:srgbClr val="2B3D6C"/>
                </a:solidFill>
                <a:latin typeface="Merriweather Sans Bold"/>
                <a:ea typeface="Merriweather Sans Bold"/>
                <a:cs typeface="Merriweather Sans Bold"/>
                <a:sym typeface="Merriweather Sans Bold"/>
              </a:rPr>
              <a:t>Negara Maju</a:t>
            </a:r>
          </a:p>
        </p:txBody>
      </p:sp>
      <p:sp>
        <p:nvSpPr>
          <p:cNvPr id="21" name="TextBox 21"/>
          <p:cNvSpPr txBox="1"/>
          <p:nvPr/>
        </p:nvSpPr>
        <p:spPr>
          <a:xfrm>
            <a:off x="5029256" y="2670521"/>
            <a:ext cx="3076953" cy="1538883"/>
          </a:xfrm>
          <a:prstGeom prst="rect">
            <a:avLst/>
          </a:prstGeom>
        </p:spPr>
        <p:txBody>
          <a:bodyPr lIns="0" tIns="0" rIns="0" bIns="0" rtlCol="0" anchor="t">
            <a:spAutoFit/>
          </a:bodyPr>
          <a:lstStyle/>
          <a:p>
            <a:pPr marL="290168" lvl="1" indent="-145084">
              <a:lnSpc>
                <a:spcPts val="2043"/>
              </a:lnSpc>
              <a:buFont typeface="Arial"/>
              <a:buChar char="•"/>
            </a:pPr>
            <a:r>
              <a:rPr lang="en-US" sz="1300" spc="-27">
                <a:solidFill>
                  <a:srgbClr val="2B3D6C"/>
                </a:solidFill>
                <a:latin typeface="Merriweather Sans"/>
                <a:ea typeface="Merriweather Sans"/>
                <a:cs typeface="Merriweather Sans"/>
                <a:sym typeface="Merriweather Sans"/>
              </a:rPr>
              <a:t> Memiliki kuantitas Sumber Daya Alamnya (SDA) yang melimpah.</a:t>
            </a:r>
          </a:p>
          <a:p>
            <a:pPr marL="290168" lvl="1" indent="-145084">
              <a:lnSpc>
                <a:spcPts val="2043"/>
              </a:lnSpc>
              <a:buFont typeface="Arial"/>
              <a:buChar char="•"/>
            </a:pPr>
            <a:r>
              <a:rPr lang="en-US" sz="1300" spc="-27">
                <a:solidFill>
                  <a:srgbClr val="2B3D6C"/>
                </a:solidFill>
                <a:latin typeface="Merriweather Sans"/>
                <a:ea typeface="Merriweather Sans"/>
                <a:cs typeface="Merriweather Sans"/>
                <a:sym typeface="Merriweather Sans"/>
              </a:rPr>
              <a:t> Kurang menguasai  R&amp;D teknologi</a:t>
            </a:r>
          </a:p>
          <a:p>
            <a:pPr marL="290168" lvl="1" indent="-145084">
              <a:lnSpc>
                <a:spcPts val="2043"/>
              </a:lnSpc>
              <a:buFont typeface="Arial"/>
              <a:buChar char="•"/>
            </a:pPr>
            <a:r>
              <a:rPr lang="en-US" sz="1300" spc="-27">
                <a:solidFill>
                  <a:srgbClr val="2B3D6C"/>
                </a:solidFill>
                <a:latin typeface="Merriweather Sans"/>
                <a:ea typeface="Merriweather Sans"/>
                <a:cs typeface="Merriweather Sans"/>
                <a:sym typeface="Merriweather Sans"/>
              </a:rPr>
              <a:t> Sumber daya manusia yang banyak</a:t>
            </a:r>
          </a:p>
          <a:p>
            <a:pPr marL="290168" lvl="1" indent="-145084">
              <a:lnSpc>
                <a:spcPts val="2043"/>
              </a:lnSpc>
              <a:buFont typeface="Arial"/>
              <a:buChar char="•"/>
            </a:pPr>
            <a:r>
              <a:rPr lang="en-US" sz="1300" spc="-27">
                <a:solidFill>
                  <a:srgbClr val="2B3D6C"/>
                </a:solidFill>
                <a:latin typeface="Merriweather Sans"/>
                <a:ea typeface="Merriweather Sans"/>
                <a:cs typeface="Merriweather Sans"/>
                <a:sym typeface="Merriweather Sans"/>
              </a:rPr>
              <a:t> Penguasaan pengetahuan yang terbatas</a:t>
            </a:r>
          </a:p>
        </p:txBody>
      </p:sp>
      <p:sp>
        <p:nvSpPr>
          <p:cNvPr id="22" name="TextBox 22"/>
          <p:cNvSpPr txBox="1"/>
          <p:nvPr/>
        </p:nvSpPr>
        <p:spPr>
          <a:xfrm>
            <a:off x="5652552" y="1996759"/>
            <a:ext cx="1830361" cy="564257"/>
          </a:xfrm>
          <a:prstGeom prst="rect">
            <a:avLst/>
          </a:prstGeom>
        </p:spPr>
        <p:txBody>
          <a:bodyPr lIns="0" tIns="0" rIns="0" bIns="0" rtlCol="0" anchor="t">
            <a:spAutoFit/>
          </a:bodyPr>
          <a:lstStyle/>
          <a:p>
            <a:pPr algn="ctr">
              <a:lnSpc>
                <a:spcPts val="2238"/>
              </a:lnSpc>
            </a:pPr>
            <a:r>
              <a:rPr lang="en-US" sz="2000">
                <a:solidFill>
                  <a:srgbClr val="2B3D6C"/>
                </a:solidFill>
                <a:latin typeface="Merriweather Sans Bold"/>
                <a:ea typeface="Merriweather Sans Bold"/>
                <a:cs typeface="Merriweather Sans Bold"/>
                <a:sym typeface="Merriweather Sans Bold"/>
              </a:rPr>
              <a:t>Negara Berkembang</a:t>
            </a:r>
          </a:p>
        </p:txBody>
      </p:sp>
      <p:sp>
        <p:nvSpPr>
          <p:cNvPr id="23" name="Freeform 23"/>
          <p:cNvSpPr/>
          <p:nvPr/>
        </p:nvSpPr>
        <p:spPr>
          <a:xfrm>
            <a:off x="-24856" y="-3021317"/>
            <a:ext cx="9245633" cy="3517849"/>
          </a:xfrm>
          <a:custGeom>
            <a:avLst/>
            <a:gdLst/>
            <a:ahLst/>
            <a:cxnLst/>
            <a:rect l="l" t="t" r="r" b="b"/>
            <a:pathLst>
              <a:path w="18491265" h="5276773">
                <a:moveTo>
                  <a:pt x="0" y="0"/>
                </a:moveTo>
                <a:lnTo>
                  <a:pt x="18491265" y="0"/>
                </a:lnTo>
                <a:lnTo>
                  <a:pt x="18491265" y="5276773"/>
                </a:lnTo>
                <a:lnTo>
                  <a:pt x="0" y="5276773"/>
                </a:lnTo>
                <a:lnTo>
                  <a:pt x="0" y="0"/>
                </a:lnTo>
                <a:close/>
              </a:path>
            </a:pathLst>
          </a:custGeom>
          <a:blipFill>
            <a:blip r:embed="rId3">
              <a:extLst>
                <a:ext uri="{96DAC541-7B7A-43D3-8B79-37D633B846F1}">
                  <asvg:svgBlip xmlns="" xmlns:asvg="http://schemas.microsoft.com/office/drawing/2016/SVG/main" r:embed="rId4"/>
                </a:ext>
              </a:extLst>
            </a:blip>
            <a:stretch>
              <a:fillRect t="-178711" b="-67892"/>
            </a:stretch>
          </a:blipFill>
        </p:spPr>
      </p:sp>
    </p:spTree>
    <p:extLst>
      <p:ext uri="{BB962C8B-B14F-4D97-AF65-F5344CB8AC3E}">
        <p14:creationId xmlns:p14="http://schemas.microsoft.com/office/powerpoint/2010/main" val="1446035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EEFA"/>
        </a:solidFill>
        <a:effectLst/>
      </p:bgPr>
    </p:bg>
    <p:spTree>
      <p:nvGrpSpPr>
        <p:cNvPr id="1" name=""/>
        <p:cNvGrpSpPr/>
        <p:nvPr/>
      </p:nvGrpSpPr>
      <p:grpSpPr>
        <a:xfrm>
          <a:off x="0" y="0"/>
          <a:ext cx="0" cy="0"/>
          <a:chOff x="0" y="0"/>
          <a:chExt cx="0" cy="0"/>
        </a:xfrm>
      </p:grpSpPr>
      <p:grpSp>
        <p:nvGrpSpPr>
          <p:cNvPr id="2" name="Group 2"/>
          <p:cNvGrpSpPr/>
          <p:nvPr/>
        </p:nvGrpSpPr>
        <p:grpSpPr>
          <a:xfrm>
            <a:off x="1306744" y="-2661540"/>
            <a:ext cx="6942286" cy="4361083"/>
            <a:chOff x="0" y="0"/>
            <a:chExt cx="18512763" cy="8722165"/>
          </a:xfrm>
        </p:grpSpPr>
        <p:pic>
          <p:nvPicPr>
            <p:cNvPr id="3" name="Picture 3"/>
            <p:cNvPicPr>
              <a:picLocks noChangeAspect="1"/>
            </p:cNvPicPr>
            <p:nvPr/>
          </p:nvPicPr>
          <p:blipFill>
            <a:blip r:embed="rId2"/>
            <a:srcRect t="660" b="28620"/>
            <a:stretch>
              <a:fillRect/>
            </a:stretch>
          </p:blipFill>
          <p:spPr>
            <a:xfrm>
              <a:off x="0" y="0"/>
              <a:ext cx="18512763" cy="8722165"/>
            </a:xfrm>
            <a:prstGeom prst="rect">
              <a:avLst/>
            </a:prstGeom>
          </p:spPr>
        </p:pic>
      </p:grpSp>
      <p:grpSp>
        <p:nvGrpSpPr>
          <p:cNvPr id="4" name="Group 4"/>
          <p:cNvGrpSpPr/>
          <p:nvPr/>
        </p:nvGrpSpPr>
        <p:grpSpPr>
          <a:xfrm>
            <a:off x="2079662" y="1256023"/>
            <a:ext cx="5317309" cy="778177"/>
            <a:chOff x="0" y="0"/>
            <a:chExt cx="4022506" cy="441514"/>
          </a:xfrm>
        </p:grpSpPr>
        <p:sp>
          <p:nvSpPr>
            <p:cNvPr id="5" name="Freeform 5"/>
            <p:cNvSpPr/>
            <p:nvPr/>
          </p:nvSpPr>
          <p:spPr>
            <a:xfrm>
              <a:off x="0" y="0"/>
              <a:ext cx="4022506" cy="441514"/>
            </a:xfrm>
            <a:custGeom>
              <a:avLst/>
              <a:gdLst/>
              <a:ahLst/>
              <a:cxnLst/>
              <a:rect l="l" t="t" r="r" b="b"/>
              <a:pathLst>
                <a:path w="4022506" h="441514">
                  <a:moveTo>
                    <a:pt x="0" y="0"/>
                  </a:moveTo>
                  <a:lnTo>
                    <a:pt x="4022506" y="0"/>
                  </a:lnTo>
                  <a:lnTo>
                    <a:pt x="4022506" y="441514"/>
                  </a:lnTo>
                  <a:lnTo>
                    <a:pt x="0" y="441514"/>
                  </a:lnTo>
                  <a:close/>
                </a:path>
              </a:pathLst>
            </a:custGeom>
            <a:solidFill>
              <a:srgbClr val="2B3D6C"/>
            </a:solidFill>
          </p:spPr>
        </p:sp>
        <p:sp>
          <p:nvSpPr>
            <p:cNvPr id="6" name="TextBox 6"/>
            <p:cNvSpPr txBox="1"/>
            <p:nvPr/>
          </p:nvSpPr>
          <p:spPr>
            <a:xfrm>
              <a:off x="0" y="-38100"/>
              <a:ext cx="4022506" cy="479614"/>
            </a:xfrm>
            <a:prstGeom prst="rect">
              <a:avLst/>
            </a:prstGeom>
          </p:spPr>
          <p:txBody>
            <a:bodyPr lIns="50800" tIns="50800" rIns="50800" bIns="50800" rtlCol="0" anchor="ctr"/>
            <a:lstStyle/>
            <a:p>
              <a:pPr algn="ctr">
                <a:lnSpc>
                  <a:spcPts val="1489"/>
                </a:lnSpc>
              </a:pPr>
              <a:endParaRPr>
                <a:solidFill>
                  <a:prstClr val="black"/>
                </a:solidFill>
              </a:endParaRPr>
            </a:p>
          </p:txBody>
        </p:sp>
      </p:grpSp>
      <p:sp>
        <p:nvSpPr>
          <p:cNvPr id="7" name="TextBox 7"/>
          <p:cNvSpPr txBox="1"/>
          <p:nvPr/>
        </p:nvSpPr>
        <p:spPr>
          <a:xfrm>
            <a:off x="2542809" y="1498806"/>
            <a:ext cx="4470154" cy="538609"/>
          </a:xfrm>
          <a:prstGeom prst="rect">
            <a:avLst/>
          </a:prstGeom>
        </p:spPr>
        <p:txBody>
          <a:bodyPr lIns="0" tIns="0" rIns="0" bIns="0" rtlCol="0" anchor="t">
            <a:spAutoFit/>
          </a:bodyPr>
          <a:lstStyle/>
          <a:p>
            <a:pPr algn="ctr">
              <a:lnSpc>
                <a:spcPts val="2113"/>
              </a:lnSpc>
            </a:pPr>
            <a:r>
              <a:rPr lang="en-US" sz="1900">
                <a:solidFill>
                  <a:srgbClr val="FFFFFF"/>
                </a:solidFill>
                <a:latin typeface="Merriweather Sans Bold"/>
                <a:ea typeface="Merriweather Sans Bold"/>
                <a:cs typeface="Merriweather Sans Bold"/>
                <a:sym typeface="Merriweather Sans Bold"/>
              </a:rPr>
              <a:t>PERKEMBANGAN TECHNOPRENEURSHIP</a:t>
            </a:r>
          </a:p>
        </p:txBody>
      </p:sp>
      <p:sp>
        <p:nvSpPr>
          <p:cNvPr id="8" name="TextBox 8"/>
          <p:cNvSpPr txBox="1"/>
          <p:nvPr/>
        </p:nvSpPr>
        <p:spPr>
          <a:xfrm>
            <a:off x="514350" y="2263591"/>
            <a:ext cx="8115300" cy="666849"/>
          </a:xfrm>
          <a:prstGeom prst="rect">
            <a:avLst/>
          </a:prstGeom>
        </p:spPr>
        <p:txBody>
          <a:bodyPr lIns="0" tIns="0" rIns="0" bIns="0" rtlCol="0" anchor="t">
            <a:spAutoFit/>
          </a:bodyPr>
          <a:lstStyle/>
          <a:p>
            <a:pPr algn="just">
              <a:lnSpc>
                <a:spcPts val="2554"/>
              </a:lnSpc>
            </a:pPr>
            <a:r>
              <a:rPr lang="en-US" sz="1700" spc="-34" dirty="0" err="1">
                <a:solidFill>
                  <a:srgbClr val="2B3D6C"/>
                </a:solidFill>
                <a:latin typeface="Merriweather Sans"/>
                <a:ea typeface="Merriweather Sans"/>
                <a:cs typeface="Merriweather Sans"/>
                <a:sym typeface="Merriweather Sans"/>
              </a:rPr>
              <a:t>Istilah</a:t>
            </a:r>
            <a:r>
              <a:rPr lang="en-US" sz="1700" spc="-34" dirty="0">
                <a:solidFill>
                  <a:srgbClr val="2B3D6C"/>
                </a:solidFill>
                <a:latin typeface="Merriweather Sans"/>
                <a:ea typeface="Merriweather Sans"/>
                <a:cs typeface="Merriweather Sans"/>
                <a:sym typeface="Merriweather Sans"/>
              </a:rPr>
              <a:t> technopreneur </a:t>
            </a:r>
            <a:r>
              <a:rPr lang="en-US" sz="1700" spc="-34" dirty="0" err="1">
                <a:solidFill>
                  <a:srgbClr val="2B3D6C"/>
                </a:solidFill>
                <a:latin typeface="Merriweather Sans"/>
                <a:ea typeface="Merriweather Sans"/>
                <a:cs typeface="Merriweather Sans"/>
                <a:sym typeface="Merriweather Sans"/>
              </a:rPr>
              <a:t>muncul</a:t>
            </a:r>
            <a:r>
              <a:rPr lang="en-US" sz="1700" spc="-34" dirty="0">
                <a:solidFill>
                  <a:srgbClr val="2B3D6C"/>
                </a:solidFill>
                <a:latin typeface="Merriweather Sans"/>
                <a:ea typeface="Merriweather Sans"/>
                <a:cs typeface="Merriweather Sans"/>
                <a:sym typeface="Merriweather Sans"/>
              </a:rPr>
              <a:t> di</a:t>
            </a:r>
            <a:r>
              <a:rPr lang="en-US" sz="1700" u="sng" spc="-34" dirty="0">
                <a:solidFill>
                  <a:srgbClr val="2B3D6C"/>
                </a:solidFill>
                <a:latin typeface="Merriweather Sans"/>
                <a:ea typeface="Merriweather Sans"/>
                <a:cs typeface="Merriweather Sans"/>
                <a:sym typeface="Merriweather Sans"/>
              </a:rPr>
              <a:t> </a:t>
            </a:r>
            <a:r>
              <a:rPr lang="en-US" sz="1700" u="sng" spc="-34" dirty="0" err="1">
                <a:solidFill>
                  <a:srgbClr val="2B3D6C"/>
                </a:solidFill>
                <a:latin typeface="Merriweather Sans"/>
                <a:ea typeface="Merriweather Sans"/>
                <a:cs typeface="Merriweather Sans"/>
                <a:sym typeface="Merriweather Sans"/>
              </a:rPr>
              <a:t>akhir</a:t>
            </a:r>
            <a:r>
              <a:rPr lang="en-US" sz="1700" u="sng" spc="-34" dirty="0">
                <a:solidFill>
                  <a:srgbClr val="2B3D6C"/>
                </a:solidFill>
                <a:latin typeface="Merriweather Sans"/>
                <a:ea typeface="Merriweather Sans"/>
                <a:cs typeface="Merriweather Sans"/>
                <a:sym typeface="Merriweather Sans"/>
              </a:rPr>
              <a:t> </a:t>
            </a:r>
            <a:r>
              <a:rPr lang="en-US" sz="1700" u="sng" spc="-34" dirty="0" err="1">
                <a:solidFill>
                  <a:srgbClr val="2B3D6C"/>
                </a:solidFill>
                <a:latin typeface="Merriweather Sans"/>
                <a:ea typeface="Merriweather Sans"/>
                <a:cs typeface="Merriweather Sans"/>
                <a:sym typeface="Merriweather Sans"/>
              </a:rPr>
              <a:t>tahun</a:t>
            </a:r>
            <a:r>
              <a:rPr lang="en-US" sz="1700" u="sng" spc="-34" dirty="0">
                <a:solidFill>
                  <a:srgbClr val="2B3D6C"/>
                </a:solidFill>
                <a:latin typeface="Merriweather Sans"/>
                <a:ea typeface="Merriweather Sans"/>
                <a:cs typeface="Merriweather Sans"/>
                <a:sym typeface="Merriweather Sans"/>
              </a:rPr>
              <a:t> 1990-an</a:t>
            </a:r>
            <a:r>
              <a:rPr lang="en-US" sz="1700" spc="-34" dirty="0">
                <a:solidFill>
                  <a:srgbClr val="2B3D6C"/>
                </a:solidFill>
                <a:latin typeface="Merriweather Sans"/>
                <a:ea typeface="Merriweather Sans"/>
                <a:cs typeface="Merriweather Sans"/>
                <a:sym typeface="Merriweather Sans"/>
              </a:rPr>
              <a:t> dan </a:t>
            </a:r>
            <a:r>
              <a:rPr lang="en-US" sz="1700" spc="-34" dirty="0" err="1">
                <a:solidFill>
                  <a:srgbClr val="2B3D6C"/>
                </a:solidFill>
                <a:latin typeface="Merriweather Sans"/>
                <a:ea typeface="Merriweather Sans"/>
                <a:cs typeface="Merriweather Sans"/>
                <a:sym typeface="Merriweather Sans"/>
              </a:rPr>
              <a:t>mulai</a:t>
            </a:r>
            <a:r>
              <a:rPr lang="en-US" sz="1700" spc="-34" dirty="0">
                <a:solidFill>
                  <a:srgbClr val="2B3D6C"/>
                </a:solidFill>
                <a:latin typeface="Merriweather Sans"/>
                <a:ea typeface="Merriweather Sans"/>
                <a:cs typeface="Merriweather Sans"/>
                <a:sym typeface="Merriweather Sans"/>
              </a:rPr>
              <a:t> booming di </a:t>
            </a:r>
            <a:r>
              <a:rPr lang="en-US" sz="1700" spc="-34" dirty="0" err="1">
                <a:solidFill>
                  <a:srgbClr val="2B3D6C"/>
                </a:solidFill>
                <a:latin typeface="Merriweather Sans"/>
                <a:ea typeface="Merriweather Sans"/>
                <a:cs typeface="Merriweather Sans"/>
                <a:sym typeface="Merriweather Sans"/>
              </a:rPr>
              <a:t>tahun</a:t>
            </a:r>
            <a:r>
              <a:rPr lang="en-US" sz="1700" spc="-34" dirty="0">
                <a:solidFill>
                  <a:srgbClr val="2B3D6C"/>
                </a:solidFill>
                <a:latin typeface="Merriweather Sans"/>
                <a:ea typeface="Merriweather Sans"/>
                <a:cs typeface="Merriweather Sans"/>
                <a:sym typeface="Merriweather Sans"/>
              </a:rPr>
              <a:t> 2000-an </a:t>
            </a:r>
            <a:r>
              <a:rPr lang="en-US" sz="1700" spc="-34" dirty="0" err="1">
                <a:solidFill>
                  <a:srgbClr val="2B3D6C"/>
                </a:solidFill>
                <a:latin typeface="Merriweather Sans"/>
                <a:ea typeface="Merriweather Sans"/>
                <a:cs typeface="Merriweather Sans"/>
                <a:sym typeface="Merriweather Sans"/>
              </a:rPr>
              <a:t>semenjak</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teknologi</a:t>
            </a:r>
            <a:r>
              <a:rPr lang="en-US" sz="1700" spc="-34" dirty="0">
                <a:solidFill>
                  <a:srgbClr val="2B3D6C"/>
                </a:solidFill>
                <a:latin typeface="Merriweather Sans"/>
                <a:ea typeface="Merriweather Sans"/>
                <a:cs typeface="Merriweather Sans"/>
                <a:sym typeface="Merriweather Sans"/>
              </a:rPr>
              <a:t> internet </a:t>
            </a:r>
            <a:r>
              <a:rPr lang="en-US" sz="1700" spc="-34" dirty="0" err="1">
                <a:solidFill>
                  <a:srgbClr val="2B3D6C"/>
                </a:solidFill>
                <a:latin typeface="Merriweather Sans"/>
                <a:ea typeface="Merriweather Sans"/>
                <a:cs typeface="Merriweather Sans"/>
                <a:sym typeface="Merriweather Sans"/>
              </a:rPr>
              <a:t>sudah</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mulai</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merambah</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ke</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pelosok-pelosok</a:t>
            </a:r>
            <a:r>
              <a:rPr lang="en-US" sz="1700" spc="-34" dirty="0">
                <a:solidFill>
                  <a:srgbClr val="2B3D6C"/>
                </a:solidFill>
                <a:latin typeface="Merriweather Sans"/>
                <a:ea typeface="Merriweather Sans"/>
                <a:cs typeface="Merriweather Sans"/>
                <a:sym typeface="Merriweather Sans"/>
              </a:rPr>
              <a:t> negeri.</a:t>
            </a:r>
          </a:p>
        </p:txBody>
      </p:sp>
      <p:sp>
        <p:nvSpPr>
          <p:cNvPr id="9" name="TextBox 9"/>
          <p:cNvSpPr txBox="1"/>
          <p:nvPr/>
        </p:nvSpPr>
        <p:spPr>
          <a:xfrm>
            <a:off x="514350" y="3230854"/>
            <a:ext cx="7761604" cy="1333698"/>
          </a:xfrm>
          <a:prstGeom prst="rect">
            <a:avLst/>
          </a:prstGeom>
        </p:spPr>
        <p:txBody>
          <a:bodyPr lIns="0" tIns="0" rIns="0" bIns="0" rtlCol="0" anchor="t">
            <a:spAutoFit/>
          </a:bodyPr>
          <a:lstStyle/>
          <a:p>
            <a:pPr algn="just">
              <a:lnSpc>
                <a:spcPts val="2554"/>
              </a:lnSpc>
            </a:pPr>
            <a:r>
              <a:rPr lang="en-US" sz="1700" spc="-34" dirty="0" err="1">
                <a:solidFill>
                  <a:srgbClr val="2B3D6C"/>
                </a:solidFill>
                <a:latin typeface="Merriweather Sans"/>
                <a:ea typeface="Merriweather Sans"/>
                <a:cs typeface="Merriweather Sans"/>
                <a:sym typeface="Merriweather Sans"/>
              </a:rPr>
              <a:t>Eksisnya</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perusahaan-perusahaan</a:t>
            </a:r>
            <a:r>
              <a:rPr lang="en-US" sz="1700" spc="-34" dirty="0">
                <a:solidFill>
                  <a:srgbClr val="2B3D6C"/>
                </a:solidFill>
                <a:latin typeface="Merriweather Sans"/>
                <a:ea typeface="Merriweather Sans"/>
                <a:cs typeface="Merriweather Sans"/>
                <a:sym typeface="Merriweather Sans"/>
              </a:rPr>
              <a:t> Information Technology (IT) </a:t>
            </a:r>
            <a:r>
              <a:rPr lang="en-US" sz="1700" spc="-34" dirty="0" err="1">
                <a:solidFill>
                  <a:srgbClr val="2B3D6C"/>
                </a:solidFill>
                <a:latin typeface="Merriweather Sans"/>
                <a:ea typeface="Merriweather Sans"/>
                <a:cs typeface="Merriweather Sans"/>
                <a:sym typeface="Merriweather Sans"/>
              </a:rPr>
              <a:t>raksasa</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seperti</a:t>
            </a:r>
            <a:r>
              <a:rPr lang="en-US" sz="1700" spc="-34" dirty="0">
                <a:solidFill>
                  <a:srgbClr val="2B3D6C"/>
                </a:solidFill>
                <a:latin typeface="Merriweather Sans"/>
                <a:ea typeface="Merriweather Sans"/>
                <a:cs typeface="Merriweather Sans"/>
                <a:sym typeface="Merriweather Sans"/>
              </a:rPr>
              <a:t> Microsoft, Yahoo, Google, Apple yang income </a:t>
            </a:r>
            <a:r>
              <a:rPr lang="en-US" sz="1700" spc="-34" dirty="0" err="1">
                <a:solidFill>
                  <a:srgbClr val="2B3D6C"/>
                </a:solidFill>
                <a:latin typeface="Merriweather Sans"/>
                <a:ea typeface="Merriweather Sans"/>
                <a:cs typeface="Merriweather Sans"/>
                <a:sym typeface="Merriweather Sans"/>
              </a:rPr>
              <a:t>perusahaannya</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mencapai</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milyaran</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dolar</a:t>
            </a:r>
            <a:r>
              <a:rPr lang="en-US" sz="1700" spc="-34" dirty="0">
                <a:solidFill>
                  <a:srgbClr val="2B3D6C"/>
                </a:solidFill>
                <a:latin typeface="Merriweather Sans"/>
                <a:ea typeface="Merriweather Sans"/>
                <a:cs typeface="Merriweather Sans"/>
                <a:sym typeface="Merriweather Sans"/>
              </a:rPr>
              <a:t> per </a:t>
            </a:r>
            <a:r>
              <a:rPr lang="en-US" sz="1700" spc="-34" dirty="0" err="1">
                <a:solidFill>
                  <a:srgbClr val="2B3D6C"/>
                </a:solidFill>
                <a:latin typeface="Merriweather Sans"/>
                <a:ea typeface="Merriweather Sans"/>
                <a:cs typeface="Merriweather Sans"/>
                <a:sym typeface="Merriweather Sans"/>
              </a:rPr>
              <a:t>bulan</a:t>
            </a:r>
            <a:r>
              <a:rPr lang="en-US" sz="1700" spc="-34" dirty="0">
                <a:solidFill>
                  <a:srgbClr val="2B3D6C"/>
                </a:solidFill>
                <a:latin typeface="Merriweather Sans"/>
                <a:ea typeface="Merriweather Sans"/>
                <a:cs typeface="Merriweather Sans"/>
                <a:sym typeface="Merriweather Sans"/>
              </a:rPr>
              <a:t>. Bill Gates </a:t>
            </a:r>
            <a:r>
              <a:rPr lang="en-US" sz="1700" spc="-34" dirty="0" err="1">
                <a:solidFill>
                  <a:srgbClr val="2B3D6C"/>
                </a:solidFill>
                <a:latin typeface="Merriweather Sans"/>
                <a:ea typeface="Merriweather Sans"/>
                <a:cs typeface="Merriweather Sans"/>
                <a:sym typeface="Merriweather Sans"/>
              </a:rPr>
              <a:t>sebagai</a:t>
            </a:r>
            <a:r>
              <a:rPr lang="en-US" sz="1700" spc="-34" dirty="0">
                <a:solidFill>
                  <a:srgbClr val="2B3D6C"/>
                </a:solidFill>
                <a:latin typeface="Merriweather Sans"/>
                <a:ea typeface="Merriweather Sans"/>
                <a:cs typeface="Merriweather Sans"/>
                <a:sym typeface="Merriweather Sans"/>
              </a:rPr>
              <a:t> orang </a:t>
            </a:r>
            <a:r>
              <a:rPr lang="en-US" sz="1700" spc="-34" dirty="0" err="1">
                <a:solidFill>
                  <a:srgbClr val="2B3D6C"/>
                </a:solidFill>
                <a:latin typeface="Merriweather Sans"/>
                <a:ea typeface="Merriweather Sans"/>
                <a:cs typeface="Merriweather Sans"/>
                <a:sym typeface="Merriweather Sans"/>
              </a:rPr>
              <a:t>terkaya</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nomor</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satu</a:t>
            </a:r>
            <a:r>
              <a:rPr lang="en-US" sz="1700" spc="-34" dirty="0">
                <a:solidFill>
                  <a:srgbClr val="2B3D6C"/>
                </a:solidFill>
                <a:latin typeface="Merriweather Sans"/>
                <a:ea typeface="Merriweather Sans"/>
                <a:cs typeface="Merriweather Sans"/>
                <a:sym typeface="Merriweather Sans"/>
              </a:rPr>
              <a:t> di dunia </a:t>
            </a:r>
            <a:r>
              <a:rPr lang="en-US" sz="1700" spc="-34" dirty="0" err="1">
                <a:solidFill>
                  <a:srgbClr val="2B3D6C"/>
                </a:solidFill>
                <a:latin typeface="Merriweather Sans"/>
                <a:ea typeface="Merriweather Sans"/>
                <a:cs typeface="Merriweather Sans"/>
                <a:sym typeface="Merriweather Sans"/>
              </a:rPr>
              <a:t>versi</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majalah</a:t>
            </a:r>
            <a:r>
              <a:rPr lang="en-US" sz="1700" spc="-34" dirty="0">
                <a:solidFill>
                  <a:srgbClr val="2B3D6C"/>
                </a:solidFill>
                <a:latin typeface="Merriweather Sans"/>
                <a:ea typeface="Merriweather Sans"/>
                <a:cs typeface="Merriweather Sans"/>
                <a:sym typeface="Merriweather Sans"/>
              </a:rPr>
              <a:t> Forbes (Nova, 2015)</a:t>
            </a:r>
          </a:p>
        </p:txBody>
      </p:sp>
      <p:sp>
        <p:nvSpPr>
          <p:cNvPr id="10" name="TextBox 10"/>
          <p:cNvSpPr txBox="1"/>
          <p:nvPr/>
        </p:nvSpPr>
        <p:spPr>
          <a:xfrm>
            <a:off x="514350" y="4903812"/>
            <a:ext cx="8115300" cy="1333698"/>
          </a:xfrm>
          <a:prstGeom prst="rect">
            <a:avLst/>
          </a:prstGeom>
        </p:spPr>
        <p:txBody>
          <a:bodyPr lIns="0" tIns="0" rIns="0" bIns="0" rtlCol="0" anchor="t">
            <a:spAutoFit/>
          </a:bodyPr>
          <a:lstStyle/>
          <a:p>
            <a:pPr algn="just">
              <a:lnSpc>
                <a:spcPts val="2554"/>
              </a:lnSpc>
            </a:pPr>
            <a:r>
              <a:rPr lang="en-US" sz="1700" spc="-34" dirty="0" err="1">
                <a:solidFill>
                  <a:srgbClr val="2B3D6C"/>
                </a:solidFill>
                <a:latin typeface="Merriweather Sans"/>
                <a:ea typeface="Merriweather Sans"/>
                <a:cs typeface="Merriweather Sans"/>
                <a:sym typeface="Merriweather Sans"/>
              </a:rPr>
              <a:t>Riset</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studi</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menunjukkan</a:t>
            </a:r>
            <a:r>
              <a:rPr lang="en-US" sz="1700" spc="-34" dirty="0">
                <a:solidFill>
                  <a:srgbClr val="2B3D6C"/>
                </a:solidFill>
                <a:latin typeface="Merriweather Sans"/>
                <a:ea typeface="Merriweather Sans"/>
                <a:cs typeface="Merriweather Sans"/>
                <a:sym typeface="Merriweather Sans"/>
              </a:rPr>
              <a:t> 67 </a:t>
            </a:r>
            <a:r>
              <a:rPr lang="en-US" sz="1700" spc="-34" dirty="0" err="1">
                <a:solidFill>
                  <a:srgbClr val="2B3D6C"/>
                </a:solidFill>
                <a:latin typeface="Merriweather Sans"/>
                <a:ea typeface="Merriweather Sans"/>
                <a:cs typeface="Merriweather Sans"/>
                <a:sym typeface="Merriweather Sans"/>
              </a:rPr>
              <a:t>persen</a:t>
            </a:r>
            <a:r>
              <a:rPr lang="en-US" sz="1700" spc="-34" dirty="0">
                <a:solidFill>
                  <a:srgbClr val="2B3D6C"/>
                </a:solidFill>
                <a:latin typeface="Merriweather Sans"/>
                <a:ea typeface="Merriweather Sans"/>
                <a:cs typeface="Merriweather Sans"/>
                <a:sym typeface="Merriweather Sans"/>
              </a:rPr>
              <a:t> orang Amerika </a:t>
            </a:r>
            <a:r>
              <a:rPr lang="en-US" sz="1700" spc="-34" dirty="0" err="1">
                <a:solidFill>
                  <a:srgbClr val="2B3D6C"/>
                </a:solidFill>
                <a:latin typeface="Merriweather Sans"/>
                <a:ea typeface="Merriweather Sans"/>
                <a:cs typeface="Merriweather Sans"/>
                <a:sym typeface="Merriweather Sans"/>
              </a:rPr>
              <a:t>selalu</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berpikir</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untuk</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keluar</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dari</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pekerjaaan</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kantoran</a:t>
            </a:r>
            <a:r>
              <a:rPr lang="en-US" sz="1700" spc="-34" dirty="0">
                <a:solidFill>
                  <a:srgbClr val="2B3D6C"/>
                </a:solidFill>
                <a:latin typeface="Merriweather Sans"/>
                <a:ea typeface="Merriweather Sans"/>
                <a:cs typeface="Merriweather Sans"/>
                <a:sym typeface="Merriweather Sans"/>
              </a:rPr>
              <a:t>, 72 </a:t>
            </a:r>
            <a:r>
              <a:rPr lang="en-US" sz="1700" spc="-34" dirty="0" err="1">
                <a:solidFill>
                  <a:srgbClr val="2B3D6C"/>
                </a:solidFill>
                <a:latin typeface="Merriweather Sans"/>
                <a:ea typeface="Merriweather Sans"/>
                <a:cs typeface="Merriweather Sans"/>
                <a:sym typeface="Merriweather Sans"/>
              </a:rPr>
              <a:t>persen</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mengaku</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ingin</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memulai</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bisnis</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sendiri</a:t>
            </a:r>
            <a:r>
              <a:rPr lang="en-US" sz="1700" spc="-34" dirty="0">
                <a:solidFill>
                  <a:srgbClr val="2B3D6C"/>
                </a:solidFill>
                <a:latin typeface="Merriweather Sans"/>
                <a:ea typeface="Merriweather Sans"/>
                <a:cs typeface="Merriweather Sans"/>
                <a:sym typeface="Merriweather Sans"/>
              </a:rPr>
              <a:t>, dan </a:t>
            </a:r>
            <a:r>
              <a:rPr lang="en-US" sz="1700" spc="-34" dirty="0" err="1">
                <a:solidFill>
                  <a:srgbClr val="2B3D6C"/>
                </a:solidFill>
                <a:latin typeface="Merriweather Sans"/>
                <a:ea typeface="Merriweather Sans"/>
                <a:cs typeface="Merriweather Sans"/>
                <a:sym typeface="Merriweather Sans"/>
              </a:rPr>
              <a:t>sebanyak</a:t>
            </a:r>
            <a:r>
              <a:rPr lang="en-US" sz="1700" spc="-34" dirty="0">
                <a:solidFill>
                  <a:srgbClr val="2B3D6C"/>
                </a:solidFill>
                <a:latin typeface="Merriweather Sans"/>
                <a:ea typeface="Merriweather Sans"/>
                <a:cs typeface="Merriweather Sans"/>
                <a:sym typeface="Merriweather Sans"/>
              </a:rPr>
              <a:t> 84 </a:t>
            </a:r>
            <a:r>
              <a:rPr lang="en-US" sz="1700" spc="-34" dirty="0" err="1">
                <a:solidFill>
                  <a:srgbClr val="2B3D6C"/>
                </a:solidFill>
                <a:latin typeface="Merriweather Sans"/>
                <a:ea typeface="Merriweather Sans"/>
                <a:cs typeface="Merriweather Sans"/>
                <a:sym typeface="Merriweather Sans"/>
              </a:rPr>
              <a:t>persen</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merasa</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yakin</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akan</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lebih</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bersemangat</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dalam</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bekerja</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jika</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memiliki</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bisnis</a:t>
            </a:r>
            <a:r>
              <a:rPr lang="en-US" sz="1700" spc="-34" dirty="0">
                <a:solidFill>
                  <a:srgbClr val="2B3D6C"/>
                </a:solidFill>
                <a:latin typeface="Merriweather Sans"/>
                <a:ea typeface="Merriweather Sans"/>
                <a:cs typeface="Merriweather Sans"/>
                <a:sym typeface="Merriweather Sans"/>
              </a:rPr>
              <a:t> </a:t>
            </a:r>
            <a:r>
              <a:rPr lang="en-US" sz="1700" spc="-34" dirty="0" err="1">
                <a:solidFill>
                  <a:srgbClr val="2B3D6C"/>
                </a:solidFill>
                <a:latin typeface="Merriweather Sans"/>
                <a:ea typeface="Merriweather Sans"/>
                <a:cs typeface="Merriweather Sans"/>
                <a:sym typeface="Merriweather Sans"/>
              </a:rPr>
              <a:t>sendiri</a:t>
            </a:r>
            <a:r>
              <a:rPr lang="en-US" sz="1700" spc="-34" dirty="0">
                <a:solidFill>
                  <a:srgbClr val="2B3D6C"/>
                </a:solidFill>
                <a:latin typeface="Merriweather Sans"/>
                <a:ea typeface="Merriweather Sans"/>
                <a:cs typeface="Merriweather Sans"/>
                <a:sym typeface="Merriweather Sans"/>
              </a:rPr>
              <a:t> </a:t>
            </a:r>
          </a:p>
        </p:txBody>
      </p:sp>
      <p:grpSp>
        <p:nvGrpSpPr>
          <p:cNvPr id="11" name="Group 11"/>
          <p:cNvGrpSpPr/>
          <p:nvPr/>
        </p:nvGrpSpPr>
        <p:grpSpPr>
          <a:xfrm rot="5400000">
            <a:off x="7496961" y="5238381"/>
            <a:ext cx="2772261" cy="506880"/>
            <a:chOff x="0" y="0"/>
            <a:chExt cx="1163483" cy="283641"/>
          </a:xfrm>
        </p:grpSpPr>
        <p:sp>
          <p:nvSpPr>
            <p:cNvPr id="12" name="Freeform 12"/>
            <p:cNvSpPr/>
            <p:nvPr/>
          </p:nvSpPr>
          <p:spPr>
            <a:xfrm>
              <a:off x="0" y="0"/>
              <a:ext cx="1163483" cy="283641"/>
            </a:xfrm>
            <a:custGeom>
              <a:avLst/>
              <a:gdLst/>
              <a:ahLst/>
              <a:cxnLst/>
              <a:rect l="l" t="t" r="r" b="b"/>
              <a:pathLst>
                <a:path w="1163483" h="283641">
                  <a:moveTo>
                    <a:pt x="0" y="0"/>
                  </a:moveTo>
                  <a:lnTo>
                    <a:pt x="1163483" y="0"/>
                  </a:lnTo>
                  <a:lnTo>
                    <a:pt x="1163483" y="283641"/>
                  </a:lnTo>
                  <a:lnTo>
                    <a:pt x="0" y="283641"/>
                  </a:lnTo>
                  <a:close/>
                </a:path>
              </a:pathLst>
            </a:custGeom>
            <a:solidFill>
              <a:srgbClr val="FFFFFF"/>
            </a:solidFill>
          </p:spPr>
        </p:sp>
        <p:sp>
          <p:nvSpPr>
            <p:cNvPr id="13" name="TextBox 13"/>
            <p:cNvSpPr txBox="1"/>
            <p:nvPr/>
          </p:nvSpPr>
          <p:spPr>
            <a:xfrm>
              <a:off x="0" y="-38100"/>
              <a:ext cx="1163483" cy="321741"/>
            </a:xfrm>
            <a:prstGeom prst="rect">
              <a:avLst/>
            </a:prstGeom>
          </p:spPr>
          <p:txBody>
            <a:bodyPr lIns="50800" tIns="50800" rIns="50800" bIns="50800" rtlCol="0" anchor="ctr"/>
            <a:lstStyle/>
            <a:p>
              <a:pPr algn="ctr">
                <a:lnSpc>
                  <a:spcPts val="1489"/>
                </a:lnSpc>
              </a:pPr>
              <a:endParaRPr>
                <a:solidFill>
                  <a:prstClr val="black"/>
                </a:solidFill>
              </a:endParaRPr>
            </a:p>
          </p:txBody>
        </p:sp>
      </p:grpSp>
    </p:spTree>
    <p:extLst>
      <p:ext uri="{BB962C8B-B14F-4D97-AF65-F5344CB8AC3E}">
        <p14:creationId xmlns:p14="http://schemas.microsoft.com/office/powerpoint/2010/main" val="63617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EEFA"/>
        </a:solidFill>
        <a:effectLst/>
      </p:bgPr>
    </p:bg>
    <p:spTree>
      <p:nvGrpSpPr>
        <p:cNvPr id="1" name=""/>
        <p:cNvGrpSpPr/>
        <p:nvPr/>
      </p:nvGrpSpPr>
      <p:grpSpPr>
        <a:xfrm>
          <a:off x="0" y="0"/>
          <a:ext cx="0" cy="0"/>
          <a:chOff x="0" y="0"/>
          <a:chExt cx="0" cy="0"/>
        </a:xfrm>
      </p:grpSpPr>
      <p:grpSp>
        <p:nvGrpSpPr>
          <p:cNvPr id="2" name="Group 2"/>
          <p:cNvGrpSpPr/>
          <p:nvPr/>
        </p:nvGrpSpPr>
        <p:grpSpPr>
          <a:xfrm>
            <a:off x="-466803" y="-363216"/>
            <a:ext cx="2478930" cy="8221815"/>
            <a:chOff x="0" y="0"/>
            <a:chExt cx="6610479" cy="16443631"/>
          </a:xfrm>
        </p:grpSpPr>
        <p:pic>
          <p:nvPicPr>
            <p:cNvPr id="3" name="Picture 3"/>
            <p:cNvPicPr>
              <a:picLocks noChangeAspect="1"/>
            </p:cNvPicPr>
            <p:nvPr/>
          </p:nvPicPr>
          <p:blipFill>
            <a:blip r:embed="rId2"/>
            <a:srcRect l="36608" r="36608"/>
            <a:stretch>
              <a:fillRect/>
            </a:stretch>
          </p:blipFill>
          <p:spPr>
            <a:xfrm>
              <a:off x="0" y="0"/>
              <a:ext cx="6610479" cy="16443631"/>
            </a:xfrm>
            <a:prstGeom prst="rect">
              <a:avLst/>
            </a:prstGeom>
          </p:spPr>
        </p:pic>
      </p:grpSp>
      <p:grpSp>
        <p:nvGrpSpPr>
          <p:cNvPr id="4" name="Group 4"/>
          <p:cNvGrpSpPr/>
          <p:nvPr/>
        </p:nvGrpSpPr>
        <p:grpSpPr>
          <a:xfrm>
            <a:off x="295405" y="173796"/>
            <a:ext cx="6893444" cy="1024011"/>
            <a:chOff x="0" y="0"/>
            <a:chExt cx="3631115" cy="404547"/>
          </a:xfrm>
        </p:grpSpPr>
        <p:sp>
          <p:nvSpPr>
            <p:cNvPr id="5" name="Freeform 5"/>
            <p:cNvSpPr/>
            <p:nvPr/>
          </p:nvSpPr>
          <p:spPr>
            <a:xfrm>
              <a:off x="0" y="0"/>
              <a:ext cx="3631114" cy="404547"/>
            </a:xfrm>
            <a:custGeom>
              <a:avLst/>
              <a:gdLst/>
              <a:ahLst/>
              <a:cxnLst/>
              <a:rect l="l" t="t" r="r" b="b"/>
              <a:pathLst>
                <a:path w="3631114" h="404547">
                  <a:moveTo>
                    <a:pt x="0" y="0"/>
                  </a:moveTo>
                  <a:lnTo>
                    <a:pt x="3631114" y="0"/>
                  </a:lnTo>
                  <a:lnTo>
                    <a:pt x="3631114" y="404547"/>
                  </a:lnTo>
                  <a:lnTo>
                    <a:pt x="0" y="404547"/>
                  </a:lnTo>
                  <a:close/>
                </a:path>
              </a:pathLst>
            </a:custGeom>
            <a:solidFill>
              <a:srgbClr val="2B3D6C"/>
            </a:solidFill>
          </p:spPr>
        </p:sp>
        <p:sp>
          <p:nvSpPr>
            <p:cNvPr id="6" name="TextBox 6"/>
            <p:cNvSpPr txBox="1"/>
            <p:nvPr/>
          </p:nvSpPr>
          <p:spPr>
            <a:xfrm>
              <a:off x="0" y="-38100"/>
              <a:ext cx="3631115" cy="442647"/>
            </a:xfrm>
            <a:prstGeom prst="rect">
              <a:avLst/>
            </a:prstGeom>
          </p:spPr>
          <p:txBody>
            <a:bodyPr lIns="50800" tIns="50800" rIns="50800" bIns="50800" rtlCol="0" anchor="ctr"/>
            <a:lstStyle/>
            <a:p>
              <a:pPr algn="ctr">
                <a:lnSpc>
                  <a:spcPts val="1489"/>
                </a:lnSpc>
              </a:pPr>
              <a:endParaRPr>
                <a:solidFill>
                  <a:prstClr val="black"/>
                </a:solidFill>
              </a:endParaRPr>
            </a:p>
            <a:p>
              <a:pPr algn="ctr">
                <a:lnSpc>
                  <a:spcPts val="1489"/>
                </a:lnSpc>
              </a:pPr>
              <a:endParaRPr>
                <a:solidFill>
                  <a:prstClr val="black"/>
                </a:solidFill>
              </a:endParaRPr>
            </a:p>
            <a:p>
              <a:pPr algn="ctr">
                <a:lnSpc>
                  <a:spcPts val="1489"/>
                </a:lnSpc>
              </a:pPr>
              <a:endParaRPr>
                <a:solidFill>
                  <a:prstClr val="black"/>
                </a:solidFill>
              </a:endParaRPr>
            </a:p>
            <a:p>
              <a:pPr algn="ctr">
                <a:lnSpc>
                  <a:spcPts val="1489"/>
                </a:lnSpc>
              </a:pPr>
              <a:endParaRPr>
                <a:solidFill>
                  <a:prstClr val="black"/>
                </a:solidFill>
              </a:endParaRPr>
            </a:p>
          </p:txBody>
        </p:sp>
      </p:grpSp>
      <p:sp>
        <p:nvSpPr>
          <p:cNvPr id="7" name="TextBox 7"/>
          <p:cNvSpPr txBox="1"/>
          <p:nvPr/>
        </p:nvSpPr>
        <p:spPr>
          <a:xfrm>
            <a:off x="427862" y="405394"/>
            <a:ext cx="6588121" cy="1000274"/>
          </a:xfrm>
          <a:prstGeom prst="rect">
            <a:avLst/>
          </a:prstGeom>
        </p:spPr>
        <p:txBody>
          <a:bodyPr lIns="0" tIns="0" rIns="0" bIns="0" rtlCol="0" anchor="t">
            <a:spAutoFit/>
          </a:bodyPr>
          <a:lstStyle/>
          <a:p>
            <a:pPr algn="ctr">
              <a:lnSpc>
                <a:spcPts val="3899"/>
              </a:lnSpc>
            </a:pPr>
            <a:r>
              <a:rPr lang="en-US" sz="3500">
                <a:solidFill>
                  <a:srgbClr val="FFFFFF"/>
                </a:solidFill>
                <a:latin typeface="Merriweather Sans Bold"/>
                <a:ea typeface="Merriweather Sans Bold"/>
                <a:cs typeface="Merriweather Sans Bold"/>
                <a:sym typeface="Merriweather Sans Bold"/>
              </a:rPr>
              <a:t>TECHNOPRENEURSHIP DI ASIA</a:t>
            </a:r>
          </a:p>
        </p:txBody>
      </p:sp>
      <p:sp>
        <p:nvSpPr>
          <p:cNvPr id="8" name="TextBox 8"/>
          <p:cNvSpPr txBox="1"/>
          <p:nvPr/>
        </p:nvSpPr>
        <p:spPr>
          <a:xfrm>
            <a:off x="2179401" y="1343422"/>
            <a:ext cx="6765351" cy="1077218"/>
          </a:xfrm>
          <a:prstGeom prst="rect">
            <a:avLst/>
          </a:prstGeom>
        </p:spPr>
        <p:txBody>
          <a:bodyPr lIns="0" tIns="0" rIns="0" bIns="0" rtlCol="0" anchor="t">
            <a:spAutoFit/>
          </a:bodyPr>
          <a:lstStyle/>
          <a:p>
            <a:pPr algn="just">
              <a:lnSpc>
                <a:spcPts val="2127"/>
              </a:lnSpc>
            </a:pPr>
            <a:r>
              <a:rPr lang="en-US" sz="1400" spc="-27">
                <a:solidFill>
                  <a:srgbClr val="2B3D6C"/>
                </a:solidFill>
                <a:latin typeface="Merriweather Sans Bold"/>
                <a:ea typeface="Merriweather Sans Bold"/>
                <a:cs typeface="Merriweather Sans Bold"/>
                <a:sym typeface="Merriweather Sans Bold"/>
              </a:rPr>
              <a:t>China</a:t>
            </a:r>
            <a:r>
              <a:rPr lang="en-US" sz="1400" spc="-27">
                <a:solidFill>
                  <a:srgbClr val="2B3D6C"/>
                </a:solidFill>
                <a:latin typeface="Merriweather Sans"/>
                <a:ea typeface="Merriweather Sans"/>
                <a:cs typeface="Merriweather Sans"/>
                <a:sym typeface="Merriweather Sans"/>
              </a:rPr>
              <a:t>, Perusahaan-perusahaan China mulai menunjukkan kiprahnya di dunia internasional. Akuisisi IBM oleh perusahaan China Lenovo di tahun 2004 dan akuisisi perusahaan televisi  Perancis Thomson oleh Guangdong membuktikan bahwa technoprenuership  di China semakin kukuh.</a:t>
            </a:r>
          </a:p>
        </p:txBody>
      </p:sp>
      <p:sp>
        <p:nvSpPr>
          <p:cNvPr id="9" name="TextBox 9"/>
          <p:cNvSpPr txBox="1"/>
          <p:nvPr/>
        </p:nvSpPr>
        <p:spPr>
          <a:xfrm>
            <a:off x="2179401" y="2742539"/>
            <a:ext cx="6765351" cy="807913"/>
          </a:xfrm>
          <a:prstGeom prst="rect">
            <a:avLst/>
          </a:prstGeom>
        </p:spPr>
        <p:txBody>
          <a:bodyPr lIns="0" tIns="0" rIns="0" bIns="0" rtlCol="0" anchor="t">
            <a:spAutoFit/>
          </a:bodyPr>
          <a:lstStyle/>
          <a:p>
            <a:pPr algn="just">
              <a:lnSpc>
                <a:spcPts val="2127"/>
              </a:lnSpc>
            </a:pPr>
            <a:r>
              <a:rPr lang="en-US" sz="1400" spc="-27">
                <a:solidFill>
                  <a:srgbClr val="2B3D6C"/>
                </a:solidFill>
                <a:latin typeface="Merriweather Sans"/>
                <a:ea typeface="Merriweather Sans"/>
                <a:cs typeface="Merriweather Sans"/>
                <a:sym typeface="Merriweather Sans"/>
              </a:rPr>
              <a:t>Di Indonesia mengarahkan Technopreneurship masa krisis global sebagai </a:t>
            </a:r>
            <a:r>
              <a:rPr lang="en-US" sz="1400" spc="-27">
                <a:solidFill>
                  <a:srgbClr val="2B3D6C"/>
                </a:solidFill>
                <a:latin typeface="Merriweather Sans Bold Italics"/>
                <a:ea typeface="Merriweather Sans Bold Italics"/>
                <a:cs typeface="Merriweather Sans Bold Italics"/>
                <a:sym typeface="Merriweather Sans Bold Italics"/>
              </a:rPr>
              <a:t>peluang berbisnis</a:t>
            </a:r>
            <a:r>
              <a:rPr lang="en-US" sz="1400" spc="-27">
                <a:solidFill>
                  <a:srgbClr val="2B3D6C"/>
                </a:solidFill>
                <a:latin typeface="Merriweather Sans"/>
                <a:ea typeface="Merriweather Sans"/>
                <a:cs typeface="Merriweather Sans"/>
                <a:sym typeface="Merriweather Sans"/>
              </a:rPr>
              <a:t> lewat Internet semakin meningkat tajam. Ada kepercayaan bahwa Technopreneurship menjadi solusi bisnis dimasa lesu seperti ini. </a:t>
            </a:r>
          </a:p>
        </p:txBody>
      </p:sp>
      <p:sp>
        <p:nvSpPr>
          <p:cNvPr id="10" name="TextBox 10"/>
          <p:cNvSpPr txBox="1"/>
          <p:nvPr/>
        </p:nvSpPr>
        <p:spPr>
          <a:xfrm>
            <a:off x="2179401" y="3824155"/>
            <a:ext cx="6765351" cy="538609"/>
          </a:xfrm>
          <a:prstGeom prst="rect">
            <a:avLst/>
          </a:prstGeom>
        </p:spPr>
        <p:txBody>
          <a:bodyPr lIns="0" tIns="0" rIns="0" bIns="0" rtlCol="0" anchor="t">
            <a:spAutoFit/>
          </a:bodyPr>
          <a:lstStyle/>
          <a:p>
            <a:pPr algn="just">
              <a:lnSpc>
                <a:spcPts val="2127"/>
              </a:lnSpc>
            </a:pPr>
            <a:r>
              <a:rPr lang="en-US" sz="1400" spc="-27">
                <a:solidFill>
                  <a:srgbClr val="2B3D6C"/>
                </a:solidFill>
                <a:latin typeface="Merriweather Sans Bold"/>
                <a:ea typeface="Merriweather Sans Bold"/>
                <a:cs typeface="Merriweather Sans Bold"/>
                <a:sym typeface="Merriweather Sans Bold"/>
              </a:rPr>
              <a:t>Contoh</a:t>
            </a:r>
            <a:r>
              <a:rPr lang="en-US" sz="1400" spc="-27">
                <a:solidFill>
                  <a:srgbClr val="2B3D6C"/>
                </a:solidFill>
                <a:latin typeface="Merriweather Sans"/>
                <a:ea typeface="Merriweather Sans"/>
                <a:cs typeface="Merriweather Sans"/>
                <a:sym typeface="Merriweather Sans"/>
              </a:rPr>
              <a:t>, penggunaan Perangkat Lunak tertentu akan mengurangi biaya produksi bagi perusahaan Meubel. </a:t>
            </a:r>
          </a:p>
        </p:txBody>
      </p:sp>
      <p:sp>
        <p:nvSpPr>
          <p:cNvPr id="11" name="TextBox 11"/>
          <p:cNvSpPr txBox="1"/>
          <p:nvPr/>
        </p:nvSpPr>
        <p:spPr>
          <a:xfrm>
            <a:off x="2179401" y="4588272"/>
            <a:ext cx="6765351" cy="1615827"/>
          </a:xfrm>
          <a:prstGeom prst="rect">
            <a:avLst/>
          </a:prstGeom>
        </p:spPr>
        <p:txBody>
          <a:bodyPr lIns="0" tIns="0" rIns="0" bIns="0" rtlCol="0" anchor="t">
            <a:spAutoFit/>
          </a:bodyPr>
          <a:lstStyle/>
          <a:p>
            <a:pPr algn="just">
              <a:lnSpc>
                <a:spcPts val="2127"/>
              </a:lnSpc>
            </a:pPr>
            <a:r>
              <a:rPr lang="en-US" sz="1400" spc="-27">
                <a:solidFill>
                  <a:srgbClr val="2B3D6C"/>
                </a:solidFill>
                <a:latin typeface="Merriweather Sans"/>
                <a:ea typeface="Merriweather Sans"/>
                <a:cs typeface="Merriweather Sans"/>
                <a:sym typeface="Merriweather Sans"/>
              </a:rPr>
              <a:t>Jika sebelumnya, harus membuat prototype dengan membuat kursi sebagai sample dan mengirimkan sample tersebut, maka dengan pemakaian Perangkat Lunak tertentu, </a:t>
            </a:r>
            <a:r>
              <a:rPr lang="en-US" sz="1400" u="sng" spc="-27">
                <a:solidFill>
                  <a:srgbClr val="2B3D6C"/>
                </a:solidFill>
                <a:latin typeface="Merriweather Sans"/>
                <a:ea typeface="Merriweather Sans"/>
                <a:cs typeface="Merriweather Sans"/>
                <a:sym typeface="Merriweather Sans"/>
              </a:rPr>
              <a:t>perusahaan tidak perlu</a:t>
            </a:r>
            <a:r>
              <a:rPr lang="en-US" sz="1400" spc="-27">
                <a:solidFill>
                  <a:srgbClr val="2B3D6C"/>
                </a:solidFill>
                <a:latin typeface="Merriweather Sans"/>
                <a:ea typeface="Merriweather Sans"/>
                <a:cs typeface="Merriweather Sans"/>
                <a:sym typeface="Merriweather Sans"/>
              </a:rPr>
              <a:t> mengirimkan sample kursi ke pelanggan, namun hanya menunjukkan desain kursi dalam bentuk soft-copy saja. Namun asumsi ini tidak memperhitungkan harga lisensi software yang harus dibeli oleh perusahaan meubel tersebut.</a:t>
            </a:r>
          </a:p>
        </p:txBody>
      </p:sp>
      <p:grpSp>
        <p:nvGrpSpPr>
          <p:cNvPr id="12" name="Group 12"/>
          <p:cNvGrpSpPr/>
          <p:nvPr/>
        </p:nvGrpSpPr>
        <p:grpSpPr>
          <a:xfrm>
            <a:off x="-33535" y="6667170"/>
            <a:ext cx="9211069" cy="381662"/>
            <a:chOff x="0" y="0"/>
            <a:chExt cx="5154360" cy="160179"/>
          </a:xfrm>
        </p:grpSpPr>
        <p:sp>
          <p:nvSpPr>
            <p:cNvPr id="13" name="Freeform 13"/>
            <p:cNvSpPr/>
            <p:nvPr/>
          </p:nvSpPr>
          <p:spPr>
            <a:xfrm>
              <a:off x="0" y="0"/>
              <a:ext cx="5154360" cy="160179"/>
            </a:xfrm>
            <a:custGeom>
              <a:avLst/>
              <a:gdLst/>
              <a:ahLst/>
              <a:cxnLst/>
              <a:rect l="l" t="t" r="r" b="b"/>
              <a:pathLst>
                <a:path w="5154360" h="160179">
                  <a:moveTo>
                    <a:pt x="0" y="0"/>
                  </a:moveTo>
                  <a:lnTo>
                    <a:pt x="5154360" y="0"/>
                  </a:lnTo>
                  <a:lnTo>
                    <a:pt x="5154360" y="160179"/>
                  </a:lnTo>
                  <a:lnTo>
                    <a:pt x="0" y="160179"/>
                  </a:lnTo>
                  <a:close/>
                </a:path>
              </a:pathLst>
            </a:custGeom>
            <a:solidFill>
              <a:srgbClr val="2B3D6C"/>
            </a:solidFill>
          </p:spPr>
        </p:sp>
        <p:sp>
          <p:nvSpPr>
            <p:cNvPr id="14" name="TextBox 14"/>
            <p:cNvSpPr txBox="1"/>
            <p:nvPr/>
          </p:nvSpPr>
          <p:spPr>
            <a:xfrm>
              <a:off x="0" y="-38100"/>
              <a:ext cx="5154360" cy="198279"/>
            </a:xfrm>
            <a:prstGeom prst="rect">
              <a:avLst/>
            </a:prstGeom>
          </p:spPr>
          <p:txBody>
            <a:bodyPr lIns="50800" tIns="50800" rIns="50800" bIns="50800" rtlCol="0" anchor="ctr"/>
            <a:lstStyle/>
            <a:p>
              <a:pPr algn="ctr">
                <a:lnSpc>
                  <a:spcPts val="1489"/>
                </a:lnSpc>
              </a:pPr>
              <a:endParaRPr>
                <a:solidFill>
                  <a:prstClr val="black"/>
                </a:solidFill>
              </a:endParaRPr>
            </a:p>
          </p:txBody>
        </p:sp>
      </p:grpSp>
    </p:spTree>
    <p:extLst>
      <p:ext uri="{BB962C8B-B14F-4D97-AF65-F5344CB8AC3E}">
        <p14:creationId xmlns:p14="http://schemas.microsoft.com/office/powerpoint/2010/main" val="128446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3D6C"/>
        </a:solidFill>
        <a:effectLst/>
      </p:bgPr>
    </p:bg>
    <p:spTree>
      <p:nvGrpSpPr>
        <p:cNvPr id="1" name=""/>
        <p:cNvGrpSpPr/>
        <p:nvPr/>
      </p:nvGrpSpPr>
      <p:grpSpPr>
        <a:xfrm>
          <a:off x="0" y="0"/>
          <a:ext cx="0" cy="0"/>
          <a:chOff x="0" y="0"/>
          <a:chExt cx="0" cy="0"/>
        </a:xfrm>
      </p:grpSpPr>
      <p:sp>
        <p:nvSpPr>
          <p:cNvPr id="2" name="Freeform 2"/>
          <p:cNvSpPr/>
          <p:nvPr/>
        </p:nvSpPr>
        <p:spPr>
          <a:xfrm>
            <a:off x="1277941" y="1593447"/>
            <a:ext cx="6588121" cy="5270497"/>
          </a:xfrm>
          <a:custGeom>
            <a:avLst/>
            <a:gdLst/>
            <a:ahLst/>
            <a:cxnLst/>
            <a:rect l="l" t="t" r="r" b="b"/>
            <a:pathLst>
              <a:path w="13176242" h="7905745">
                <a:moveTo>
                  <a:pt x="0" y="0"/>
                </a:moveTo>
                <a:lnTo>
                  <a:pt x="13176242" y="0"/>
                </a:lnTo>
                <a:lnTo>
                  <a:pt x="13176242" y="7905745"/>
                </a:lnTo>
                <a:lnTo>
                  <a:pt x="0" y="7905745"/>
                </a:lnTo>
                <a:lnTo>
                  <a:pt x="0" y="0"/>
                </a:lnTo>
                <a:close/>
              </a:path>
            </a:pathLst>
          </a:custGeom>
          <a:blipFill>
            <a:blip r:embed="rId2"/>
            <a:stretch>
              <a:fillRect/>
            </a:stretch>
          </a:blipFill>
        </p:spPr>
      </p:sp>
      <p:sp>
        <p:nvSpPr>
          <p:cNvPr id="3" name="TextBox 3"/>
          <p:cNvSpPr txBox="1"/>
          <p:nvPr/>
        </p:nvSpPr>
        <p:spPr>
          <a:xfrm>
            <a:off x="1277941" y="225812"/>
            <a:ext cx="6588121" cy="1000274"/>
          </a:xfrm>
          <a:prstGeom prst="rect">
            <a:avLst/>
          </a:prstGeom>
        </p:spPr>
        <p:txBody>
          <a:bodyPr lIns="0" tIns="0" rIns="0" bIns="0" rtlCol="0" anchor="t">
            <a:spAutoFit/>
          </a:bodyPr>
          <a:lstStyle/>
          <a:p>
            <a:pPr algn="ctr">
              <a:lnSpc>
                <a:spcPts val="3899"/>
              </a:lnSpc>
            </a:pPr>
            <a:r>
              <a:rPr lang="en-US" sz="3500">
                <a:solidFill>
                  <a:srgbClr val="FFFFFF"/>
                </a:solidFill>
                <a:latin typeface="Merriweather Sans Bold"/>
                <a:ea typeface="Merriweather Sans Bold"/>
                <a:cs typeface="Merriweather Sans Bold"/>
                <a:sym typeface="Merriweather Sans Bold"/>
              </a:rPr>
              <a:t>PERBEDAAN ENTERPRENEUR DAN TECHNOPRENEUR</a:t>
            </a:r>
          </a:p>
        </p:txBody>
      </p:sp>
    </p:spTree>
    <p:extLst>
      <p:ext uri="{BB962C8B-B14F-4D97-AF65-F5344CB8AC3E}">
        <p14:creationId xmlns:p14="http://schemas.microsoft.com/office/powerpoint/2010/main" val="2062270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3D6C"/>
        </a:solidFill>
        <a:effectLst/>
      </p:bgPr>
    </p:bg>
    <p:spTree>
      <p:nvGrpSpPr>
        <p:cNvPr id="1" name=""/>
        <p:cNvGrpSpPr/>
        <p:nvPr/>
      </p:nvGrpSpPr>
      <p:grpSpPr>
        <a:xfrm>
          <a:off x="0" y="0"/>
          <a:ext cx="0" cy="0"/>
          <a:chOff x="0" y="0"/>
          <a:chExt cx="0" cy="0"/>
        </a:xfrm>
      </p:grpSpPr>
      <p:sp>
        <p:nvSpPr>
          <p:cNvPr id="2" name="Freeform 2"/>
          <p:cNvSpPr/>
          <p:nvPr/>
        </p:nvSpPr>
        <p:spPr>
          <a:xfrm>
            <a:off x="1548356" y="1413842"/>
            <a:ext cx="6047291" cy="5391387"/>
          </a:xfrm>
          <a:custGeom>
            <a:avLst/>
            <a:gdLst/>
            <a:ahLst/>
            <a:cxnLst/>
            <a:rect l="l" t="t" r="r" b="b"/>
            <a:pathLst>
              <a:path w="12094582" h="8087081">
                <a:moveTo>
                  <a:pt x="0" y="0"/>
                </a:moveTo>
                <a:lnTo>
                  <a:pt x="12094582" y="0"/>
                </a:lnTo>
                <a:lnTo>
                  <a:pt x="12094582" y="8087081"/>
                </a:lnTo>
                <a:lnTo>
                  <a:pt x="0" y="8087081"/>
                </a:lnTo>
                <a:lnTo>
                  <a:pt x="0" y="0"/>
                </a:lnTo>
                <a:close/>
              </a:path>
            </a:pathLst>
          </a:custGeom>
          <a:blipFill>
            <a:blip r:embed="rId2"/>
            <a:stretch>
              <a:fillRect/>
            </a:stretch>
          </a:blipFill>
        </p:spPr>
      </p:sp>
      <p:sp>
        <p:nvSpPr>
          <p:cNvPr id="3" name="TextBox 3"/>
          <p:cNvSpPr txBox="1"/>
          <p:nvPr/>
        </p:nvSpPr>
        <p:spPr>
          <a:xfrm>
            <a:off x="1277941" y="225812"/>
            <a:ext cx="6588121" cy="1000274"/>
          </a:xfrm>
          <a:prstGeom prst="rect">
            <a:avLst/>
          </a:prstGeom>
        </p:spPr>
        <p:txBody>
          <a:bodyPr lIns="0" tIns="0" rIns="0" bIns="0" rtlCol="0" anchor="t">
            <a:spAutoFit/>
          </a:bodyPr>
          <a:lstStyle/>
          <a:p>
            <a:pPr algn="ctr">
              <a:lnSpc>
                <a:spcPts val="3899"/>
              </a:lnSpc>
            </a:pPr>
            <a:r>
              <a:rPr lang="en-US" sz="3500">
                <a:solidFill>
                  <a:srgbClr val="FFFFFF"/>
                </a:solidFill>
                <a:latin typeface="Merriweather Sans Bold"/>
                <a:ea typeface="Merriweather Sans Bold"/>
                <a:cs typeface="Merriweather Sans Bold"/>
                <a:sym typeface="Merriweather Sans Bold"/>
              </a:rPr>
              <a:t>PERBEDAAN ENTERPRENEUR DAN TECHNOPRENEUR</a:t>
            </a:r>
          </a:p>
        </p:txBody>
      </p:sp>
    </p:spTree>
    <p:extLst>
      <p:ext uri="{BB962C8B-B14F-4D97-AF65-F5344CB8AC3E}">
        <p14:creationId xmlns:p14="http://schemas.microsoft.com/office/powerpoint/2010/main" val="2519285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3D6C"/>
        </a:solidFill>
        <a:effectLst/>
      </p:bgPr>
    </p:bg>
    <p:spTree>
      <p:nvGrpSpPr>
        <p:cNvPr id="1" name=""/>
        <p:cNvGrpSpPr/>
        <p:nvPr/>
      </p:nvGrpSpPr>
      <p:grpSpPr>
        <a:xfrm>
          <a:off x="0" y="0"/>
          <a:ext cx="0" cy="0"/>
          <a:chOff x="0" y="0"/>
          <a:chExt cx="0" cy="0"/>
        </a:xfrm>
      </p:grpSpPr>
      <p:sp>
        <p:nvSpPr>
          <p:cNvPr id="2" name="Freeform 2"/>
          <p:cNvSpPr/>
          <p:nvPr/>
        </p:nvSpPr>
        <p:spPr>
          <a:xfrm>
            <a:off x="1906219" y="1413840"/>
            <a:ext cx="5331565" cy="5356180"/>
          </a:xfrm>
          <a:custGeom>
            <a:avLst/>
            <a:gdLst/>
            <a:ahLst/>
            <a:cxnLst/>
            <a:rect l="l" t="t" r="r" b="b"/>
            <a:pathLst>
              <a:path w="10663130" h="8034270">
                <a:moveTo>
                  <a:pt x="0" y="0"/>
                </a:moveTo>
                <a:lnTo>
                  <a:pt x="10663130" y="0"/>
                </a:lnTo>
                <a:lnTo>
                  <a:pt x="10663130" y="8034270"/>
                </a:lnTo>
                <a:lnTo>
                  <a:pt x="0" y="8034270"/>
                </a:lnTo>
                <a:lnTo>
                  <a:pt x="0" y="0"/>
                </a:lnTo>
                <a:close/>
              </a:path>
            </a:pathLst>
          </a:custGeom>
          <a:blipFill>
            <a:blip r:embed="rId2"/>
            <a:stretch>
              <a:fillRect/>
            </a:stretch>
          </a:blipFill>
        </p:spPr>
      </p:sp>
      <p:sp>
        <p:nvSpPr>
          <p:cNvPr id="3" name="TextBox 3"/>
          <p:cNvSpPr txBox="1"/>
          <p:nvPr/>
        </p:nvSpPr>
        <p:spPr>
          <a:xfrm>
            <a:off x="1277941" y="225812"/>
            <a:ext cx="6588121" cy="1000274"/>
          </a:xfrm>
          <a:prstGeom prst="rect">
            <a:avLst/>
          </a:prstGeom>
        </p:spPr>
        <p:txBody>
          <a:bodyPr lIns="0" tIns="0" rIns="0" bIns="0" rtlCol="0" anchor="t">
            <a:spAutoFit/>
          </a:bodyPr>
          <a:lstStyle/>
          <a:p>
            <a:pPr algn="ctr">
              <a:lnSpc>
                <a:spcPts val="3899"/>
              </a:lnSpc>
            </a:pPr>
            <a:r>
              <a:rPr lang="en-US" sz="3500">
                <a:solidFill>
                  <a:srgbClr val="FFFFFF"/>
                </a:solidFill>
                <a:latin typeface="Merriweather Sans Bold"/>
                <a:ea typeface="Merriweather Sans Bold"/>
                <a:cs typeface="Merriweather Sans Bold"/>
                <a:sym typeface="Merriweather Sans Bold"/>
              </a:rPr>
              <a:t>PERBEDAAN ENTERPRENEUR DAN TECHNOPRENEUR</a:t>
            </a:r>
          </a:p>
        </p:txBody>
      </p:sp>
    </p:spTree>
    <p:extLst>
      <p:ext uri="{BB962C8B-B14F-4D97-AF65-F5344CB8AC3E}">
        <p14:creationId xmlns:p14="http://schemas.microsoft.com/office/powerpoint/2010/main" val="2719324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5801"/>
            <a:ext cx="4572134" cy="802413"/>
            <a:chOff x="0" y="0"/>
            <a:chExt cx="2408367" cy="317003"/>
          </a:xfrm>
        </p:grpSpPr>
        <p:sp>
          <p:nvSpPr>
            <p:cNvPr id="3" name="Freeform 3"/>
            <p:cNvSpPr/>
            <p:nvPr/>
          </p:nvSpPr>
          <p:spPr>
            <a:xfrm>
              <a:off x="0" y="0"/>
              <a:ext cx="2408367" cy="317003"/>
            </a:xfrm>
            <a:custGeom>
              <a:avLst/>
              <a:gdLst/>
              <a:ahLst/>
              <a:cxnLst/>
              <a:rect l="l" t="t" r="r" b="b"/>
              <a:pathLst>
                <a:path w="2408367" h="317003">
                  <a:moveTo>
                    <a:pt x="0" y="0"/>
                  </a:moveTo>
                  <a:lnTo>
                    <a:pt x="2408367" y="0"/>
                  </a:lnTo>
                  <a:lnTo>
                    <a:pt x="2408367" y="317003"/>
                  </a:lnTo>
                  <a:lnTo>
                    <a:pt x="0" y="317003"/>
                  </a:lnTo>
                  <a:close/>
                </a:path>
              </a:pathLst>
            </a:custGeom>
            <a:solidFill>
              <a:srgbClr val="1B3640"/>
            </a:solidFill>
          </p:spPr>
        </p:sp>
        <p:sp>
          <p:nvSpPr>
            <p:cNvPr id="4" name="TextBox 4"/>
            <p:cNvSpPr txBox="1"/>
            <p:nvPr/>
          </p:nvSpPr>
          <p:spPr>
            <a:xfrm>
              <a:off x="0" y="-38100"/>
              <a:ext cx="2408367" cy="355103"/>
            </a:xfrm>
            <a:prstGeom prst="rect">
              <a:avLst/>
            </a:prstGeom>
          </p:spPr>
          <p:txBody>
            <a:bodyPr lIns="50800" tIns="50800" rIns="50800" bIns="50800" rtlCol="0" anchor="ctr"/>
            <a:lstStyle/>
            <a:p>
              <a:pPr algn="ctr">
                <a:lnSpc>
                  <a:spcPts val="1489"/>
                </a:lnSpc>
                <a:defRPr/>
              </a:pPr>
              <a:endParaRPr>
                <a:solidFill>
                  <a:prstClr val="black"/>
                </a:solidFill>
              </a:endParaRPr>
            </a:p>
          </p:txBody>
        </p:sp>
      </p:grpSp>
      <p:grpSp>
        <p:nvGrpSpPr>
          <p:cNvPr id="6" name="Group 6"/>
          <p:cNvGrpSpPr>
            <a:grpSpLocks noChangeAspect="1"/>
          </p:cNvGrpSpPr>
          <p:nvPr/>
        </p:nvGrpSpPr>
        <p:grpSpPr>
          <a:xfrm>
            <a:off x="6027526" y="1523675"/>
            <a:ext cx="2707169" cy="312571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36609" b="-36609"/>
              </a:stretch>
            </a:blipFill>
          </p:spPr>
        </p:sp>
      </p:grpSp>
      <p:sp>
        <p:nvSpPr>
          <p:cNvPr id="8" name="TextBox 8"/>
          <p:cNvSpPr txBox="1"/>
          <p:nvPr/>
        </p:nvSpPr>
        <p:spPr>
          <a:xfrm>
            <a:off x="514601" y="775857"/>
            <a:ext cx="4057535" cy="474489"/>
          </a:xfrm>
          <a:prstGeom prst="rect">
            <a:avLst/>
          </a:prstGeom>
        </p:spPr>
        <p:txBody>
          <a:bodyPr lIns="0" tIns="0" rIns="0" bIns="0" rtlCol="0" anchor="t">
            <a:spAutoFit/>
          </a:bodyPr>
          <a:lstStyle/>
          <a:p>
            <a:pPr>
              <a:lnSpc>
                <a:spcPts val="3696"/>
              </a:lnSpc>
              <a:spcBef>
                <a:spcPct val="0"/>
              </a:spcBef>
              <a:defRPr/>
            </a:pPr>
            <a:r>
              <a:rPr lang="en-US" sz="3400" spc="168" dirty="0">
                <a:solidFill>
                  <a:srgbClr val="FFDE59"/>
                </a:solidFill>
                <a:latin typeface="Poppins Bold"/>
                <a:ea typeface="Poppins Bold"/>
                <a:cs typeface="Poppins Bold"/>
                <a:sym typeface="Poppins Bold"/>
              </a:rPr>
              <a:t>KARAKTERISTIK</a:t>
            </a:r>
          </a:p>
        </p:txBody>
      </p:sp>
      <p:sp>
        <p:nvSpPr>
          <p:cNvPr id="9" name="TextBox 9"/>
          <p:cNvSpPr txBox="1"/>
          <p:nvPr/>
        </p:nvSpPr>
        <p:spPr>
          <a:xfrm>
            <a:off x="184882" y="1599344"/>
            <a:ext cx="3953355" cy="1051570"/>
          </a:xfrm>
          <a:prstGeom prst="rect">
            <a:avLst/>
          </a:prstGeom>
        </p:spPr>
        <p:txBody>
          <a:bodyPr lIns="0" tIns="0" rIns="0" bIns="0" rtlCol="0" anchor="t">
            <a:spAutoFit/>
          </a:bodyPr>
          <a:lstStyle/>
          <a:p>
            <a:pPr>
              <a:lnSpc>
                <a:spcPts val="4053"/>
              </a:lnSpc>
              <a:spcBef>
                <a:spcPct val="0"/>
              </a:spcBef>
              <a:defRPr/>
            </a:pPr>
            <a:r>
              <a:rPr lang="en-US" sz="3700" spc="184">
                <a:solidFill>
                  <a:srgbClr val="1B3640"/>
                </a:solidFill>
                <a:latin typeface="Poppins Bold"/>
                <a:ea typeface="Poppins Bold"/>
                <a:cs typeface="Poppins Bold"/>
                <a:sym typeface="Poppins Bold"/>
              </a:rPr>
              <a:t>TECHNOPRENEUR</a:t>
            </a:r>
          </a:p>
        </p:txBody>
      </p:sp>
      <p:grpSp>
        <p:nvGrpSpPr>
          <p:cNvPr id="10" name="Group 10"/>
          <p:cNvGrpSpPr>
            <a:grpSpLocks noChangeAspect="1"/>
          </p:cNvGrpSpPr>
          <p:nvPr/>
        </p:nvGrpSpPr>
        <p:grpSpPr>
          <a:xfrm>
            <a:off x="3907085" y="3086532"/>
            <a:ext cx="2707169" cy="3125715"/>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r="-22504"/>
              </a:stretch>
            </a:blipFill>
          </p:spPr>
        </p:sp>
      </p:grpSp>
      <p:grpSp>
        <p:nvGrpSpPr>
          <p:cNvPr id="12" name="Group 12"/>
          <p:cNvGrpSpPr>
            <a:grpSpLocks noChangeAspect="1"/>
          </p:cNvGrpSpPr>
          <p:nvPr/>
        </p:nvGrpSpPr>
        <p:grpSpPr>
          <a:xfrm>
            <a:off x="6027526" y="4757408"/>
            <a:ext cx="2707169" cy="3125715"/>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FF3131"/>
            </a:solidFill>
            <a:ln w="12700">
              <a:solidFill>
                <a:srgbClr val="000000"/>
              </a:solidFill>
            </a:ln>
          </p:spPr>
        </p:sp>
      </p:grpSp>
      <p:grpSp>
        <p:nvGrpSpPr>
          <p:cNvPr id="14" name="Group 14"/>
          <p:cNvGrpSpPr>
            <a:grpSpLocks noChangeAspect="1"/>
          </p:cNvGrpSpPr>
          <p:nvPr/>
        </p:nvGrpSpPr>
        <p:grpSpPr>
          <a:xfrm>
            <a:off x="3907085" y="-148346"/>
            <a:ext cx="2707169" cy="3125715"/>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B23E3E"/>
            </a:solidFill>
            <a:ln w="12700">
              <a:solidFill>
                <a:srgbClr val="000000"/>
              </a:solidFill>
            </a:ln>
          </p:spPr>
        </p:sp>
      </p:grpSp>
      <p:sp>
        <p:nvSpPr>
          <p:cNvPr id="16" name="TextBox 16"/>
          <p:cNvSpPr txBox="1"/>
          <p:nvPr/>
        </p:nvSpPr>
        <p:spPr>
          <a:xfrm>
            <a:off x="223114" y="2677402"/>
            <a:ext cx="3566719" cy="3052118"/>
          </a:xfrm>
          <a:prstGeom prst="rect">
            <a:avLst/>
          </a:prstGeom>
        </p:spPr>
        <p:txBody>
          <a:bodyPr wrap="square" lIns="0" tIns="0" rIns="0" bIns="0" rtlCol="0" anchor="t">
            <a:spAutoFit/>
          </a:bodyPr>
          <a:lstStyle/>
          <a:p>
            <a:pPr algn="just">
              <a:lnSpc>
                <a:spcPts val="1663"/>
              </a:lnSpc>
              <a:defRPr/>
            </a:pPr>
            <a:r>
              <a:rPr lang="en-US" sz="1500" b="1" spc="76" dirty="0">
                <a:solidFill>
                  <a:srgbClr val="1B3640"/>
                </a:solidFill>
                <a:latin typeface="Poppins"/>
                <a:ea typeface="Poppins"/>
                <a:cs typeface="Poppins"/>
                <a:sym typeface="Poppins"/>
              </a:rPr>
              <a:t>1. </a:t>
            </a:r>
            <a:r>
              <a:rPr lang="en-US" sz="1500" b="1" spc="76" dirty="0" err="1">
                <a:solidFill>
                  <a:srgbClr val="1B3640"/>
                </a:solidFill>
                <a:latin typeface="Poppins"/>
                <a:ea typeface="Poppins"/>
                <a:cs typeface="Poppins"/>
                <a:sym typeface="Poppins"/>
              </a:rPr>
              <a:t>Inovasi</a:t>
            </a:r>
            <a:r>
              <a:rPr lang="en-US" sz="1500" b="1" spc="76" dirty="0">
                <a:solidFill>
                  <a:srgbClr val="1B3640"/>
                </a:solidFill>
                <a:latin typeface="Poppins"/>
                <a:ea typeface="Poppins"/>
                <a:cs typeface="Poppins"/>
                <a:sym typeface="Poppins"/>
              </a:rPr>
              <a:t>:</a:t>
            </a:r>
          </a:p>
          <a:p>
            <a:pPr algn="just">
              <a:lnSpc>
                <a:spcPts val="1663"/>
              </a:lnSpc>
              <a:defRPr/>
            </a:pPr>
            <a:r>
              <a:rPr lang="en-US" sz="1500" spc="76" dirty="0" err="1">
                <a:solidFill>
                  <a:srgbClr val="1B3640"/>
                </a:solidFill>
                <a:latin typeface="Poppins"/>
                <a:ea typeface="Poppins"/>
                <a:cs typeface="Poppins"/>
                <a:sym typeface="Poppins"/>
              </a:rPr>
              <a:t>Kemampuan</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untuk</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berpikir</a:t>
            </a:r>
            <a:r>
              <a:rPr lang="en-US" sz="1500" spc="76" dirty="0">
                <a:solidFill>
                  <a:srgbClr val="1B3640"/>
                </a:solidFill>
                <a:latin typeface="Poppins"/>
                <a:ea typeface="Poppins"/>
                <a:cs typeface="Poppins"/>
                <a:sym typeface="Poppins"/>
              </a:rPr>
              <a:t> out of the box dan </a:t>
            </a:r>
            <a:r>
              <a:rPr lang="en-US" sz="1500" spc="76" dirty="0" err="1">
                <a:solidFill>
                  <a:srgbClr val="1B3640"/>
                </a:solidFill>
                <a:latin typeface="Poppins"/>
                <a:ea typeface="Poppins"/>
                <a:cs typeface="Poppins"/>
                <a:sym typeface="Poppins"/>
              </a:rPr>
              <a:t>menciptakan</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solusi</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baru</a:t>
            </a:r>
            <a:r>
              <a:rPr lang="en-US" sz="1500" spc="76" dirty="0">
                <a:solidFill>
                  <a:srgbClr val="1B3640"/>
                </a:solidFill>
                <a:latin typeface="Poppins"/>
                <a:ea typeface="Poppins"/>
                <a:cs typeface="Poppins"/>
                <a:sym typeface="Poppins"/>
              </a:rPr>
              <a:t>.</a:t>
            </a:r>
          </a:p>
          <a:p>
            <a:pPr algn="just">
              <a:lnSpc>
                <a:spcPts val="1663"/>
              </a:lnSpc>
              <a:defRPr/>
            </a:pPr>
            <a:r>
              <a:rPr lang="en-US" sz="1500" b="1" spc="76" dirty="0">
                <a:solidFill>
                  <a:srgbClr val="1B3640"/>
                </a:solidFill>
                <a:latin typeface="Poppins"/>
                <a:ea typeface="Poppins"/>
                <a:cs typeface="Poppins"/>
                <a:sym typeface="Poppins"/>
              </a:rPr>
              <a:t>2. </a:t>
            </a:r>
            <a:r>
              <a:rPr lang="en-US" sz="1500" b="1" spc="76" dirty="0" err="1">
                <a:solidFill>
                  <a:srgbClr val="1B3640"/>
                </a:solidFill>
                <a:latin typeface="Poppins"/>
                <a:ea typeface="Poppins"/>
                <a:cs typeface="Poppins"/>
                <a:sym typeface="Poppins"/>
              </a:rPr>
              <a:t>Pengambilan</a:t>
            </a:r>
            <a:r>
              <a:rPr lang="en-US" sz="1500" b="1" spc="76" dirty="0">
                <a:solidFill>
                  <a:srgbClr val="1B3640"/>
                </a:solidFill>
                <a:latin typeface="Poppins"/>
                <a:ea typeface="Poppins"/>
                <a:cs typeface="Poppins"/>
                <a:sym typeface="Poppins"/>
              </a:rPr>
              <a:t> </a:t>
            </a:r>
            <a:r>
              <a:rPr lang="en-US" sz="1500" b="1" spc="76" dirty="0" err="1">
                <a:solidFill>
                  <a:srgbClr val="1B3640"/>
                </a:solidFill>
                <a:latin typeface="Poppins"/>
                <a:ea typeface="Poppins"/>
                <a:cs typeface="Poppins"/>
                <a:sym typeface="Poppins"/>
              </a:rPr>
              <a:t>Risiko</a:t>
            </a:r>
            <a:r>
              <a:rPr lang="en-US" sz="1500" b="1" spc="76" dirty="0">
                <a:solidFill>
                  <a:srgbClr val="1B3640"/>
                </a:solidFill>
                <a:latin typeface="Poppins"/>
                <a:ea typeface="Poppins"/>
                <a:cs typeface="Poppins"/>
                <a:sym typeface="Poppins"/>
              </a:rPr>
              <a:t>:</a:t>
            </a:r>
          </a:p>
          <a:p>
            <a:pPr algn="just">
              <a:lnSpc>
                <a:spcPts val="1663"/>
              </a:lnSpc>
              <a:defRPr/>
            </a:pPr>
            <a:r>
              <a:rPr lang="en-US" sz="1500" spc="76" dirty="0" err="1">
                <a:solidFill>
                  <a:srgbClr val="1B3640"/>
                </a:solidFill>
                <a:latin typeface="Poppins"/>
                <a:ea typeface="Poppins"/>
                <a:cs typeface="Poppins"/>
                <a:sym typeface="Poppins"/>
              </a:rPr>
              <a:t>Kesediaan</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untuk</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mengambil</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risiko</a:t>
            </a:r>
            <a:r>
              <a:rPr lang="en-US" sz="1500" spc="76" dirty="0">
                <a:solidFill>
                  <a:srgbClr val="1B3640"/>
                </a:solidFill>
                <a:latin typeface="Poppins"/>
                <a:ea typeface="Poppins"/>
                <a:cs typeface="Poppins"/>
                <a:sym typeface="Poppins"/>
              </a:rPr>
              <a:t> yang </a:t>
            </a:r>
            <a:r>
              <a:rPr lang="en-US" sz="1500" spc="76" dirty="0" err="1">
                <a:solidFill>
                  <a:srgbClr val="1B3640"/>
                </a:solidFill>
                <a:latin typeface="Poppins"/>
                <a:ea typeface="Poppins"/>
                <a:cs typeface="Poppins"/>
                <a:sym typeface="Poppins"/>
              </a:rPr>
              <a:t>diperhitungkan</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dalam</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mencapai</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tujuan</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bisnis</a:t>
            </a:r>
            <a:r>
              <a:rPr lang="en-US" sz="1500" spc="76" dirty="0">
                <a:solidFill>
                  <a:srgbClr val="1B3640"/>
                </a:solidFill>
                <a:latin typeface="Poppins"/>
                <a:ea typeface="Poppins"/>
                <a:cs typeface="Poppins"/>
                <a:sym typeface="Poppins"/>
              </a:rPr>
              <a:t>.</a:t>
            </a:r>
          </a:p>
          <a:p>
            <a:pPr algn="just">
              <a:lnSpc>
                <a:spcPts val="1663"/>
              </a:lnSpc>
              <a:defRPr/>
            </a:pPr>
            <a:r>
              <a:rPr lang="en-US" sz="1500" b="1" spc="76" dirty="0">
                <a:solidFill>
                  <a:srgbClr val="1B3640"/>
                </a:solidFill>
                <a:latin typeface="Poppins"/>
                <a:ea typeface="Poppins"/>
                <a:cs typeface="Poppins"/>
                <a:sym typeface="Poppins"/>
              </a:rPr>
              <a:t>3. </a:t>
            </a:r>
            <a:r>
              <a:rPr lang="en-US" sz="1500" b="1" spc="76" dirty="0" err="1">
                <a:solidFill>
                  <a:srgbClr val="1B3640"/>
                </a:solidFill>
                <a:latin typeface="Poppins"/>
                <a:ea typeface="Poppins"/>
                <a:cs typeface="Poppins"/>
                <a:sym typeface="Poppins"/>
              </a:rPr>
              <a:t>Keahlian</a:t>
            </a:r>
            <a:r>
              <a:rPr lang="en-US" sz="1500" b="1" spc="76" dirty="0">
                <a:solidFill>
                  <a:srgbClr val="1B3640"/>
                </a:solidFill>
                <a:latin typeface="Poppins"/>
                <a:ea typeface="Poppins"/>
                <a:cs typeface="Poppins"/>
                <a:sym typeface="Poppins"/>
              </a:rPr>
              <a:t> Teknis:</a:t>
            </a:r>
          </a:p>
          <a:p>
            <a:pPr algn="just">
              <a:lnSpc>
                <a:spcPts val="1663"/>
              </a:lnSpc>
              <a:defRPr/>
            </a:pPr>
            <a:r>
              <a:rPr lang="en-US" sz="1500" spc="76" dirty="0" err="1">
                <a:solidFill>
                  <a:srgbClr val="1B3640"/>
                </a:solidFill>
                <a:latin typeface="Poppins"/>
                <a:ea typeface="Poppins"/>
                <a:cs typeface="Poppins"/>
                <a:sym typeface="Poppins"/>
              </a:rPr>
              <a:t>Pemahaman</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mendalam</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tentang</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teknologi</a:t>
            </a:r>
            <a:r>
              <a:rPr lang="en-US" sz="1500" spc="76" dirty="0">
                <a:solidFill>
                  <a:srgbClr val="1B3640"/>
                </a:solidFill>
                <a:latin typeface="Poppins"/>
                <a:ea typeface="Poppins"/>
                <a:cs typeface="Poppins"/>
                <a:sym typeface="Poppins"/>
              </a:rPr>
              <a:t> dan </a:t>
            </a:r>
            <a:r>
              <a:rPr lang="en-US" sz="1500" spc="76" dirty="0" err="1">
                <a:solidFill>
                  <a:srgbClr val="1B3640"/>
                </a:solidFill>
                <a:latin typeface="Poppins"/>
                <a:ea typeface="Poppins"/>
                <a:cs typeface="Poppins"/>
                <a:sym typeface="Poppins"/>
              </a:rPr>
              <a:t>aplikasinya</a:t>
            </a:r>
            <a:r>
              <a:rPr lang="en-US" sz="1500" spc="76" dirty="0">
                <a:solidFill>
                  <a:srgbClr val="1B3640"/>
                </a:solidFill>
                <a:latin typeface="Poppins"/>
                <a:ea typeface="Poppins"/>
                <a:cs typeface="Poppins"/>
                <a:sym typeface="Poppins"/>
              </a:rPr>
              <a:t>.</a:t>
            </a:r>
          </a:p>
          <a:p>
            <a:pPr algn="just">
              <a:lnSpc>
                <a:spcPts val="1663"/>
              </a:lnSpc>
              <a:defRPr/>
            </a:pPr>
            <a:r>
              <a:rPr lang="en-US" sz="1500" b="1" spc="76" dirty="0">
                <a:solidFill>
                  <a:srgbClr val="1B3640"/>
                </a:solidFill>
                <a:latin typeface="Poppins"/>
                <a:ea typeface="Poppins"/>
                <a:cs typeface="Poppins"/>
                <a:sym typeface="Poppins"/>
              </a:rPr>
              <a:t>4. </a:t>
            </a:r>
            <a:r>
              <a:rPr lang="en-US" sz="1500" b="1" spc="76" dirty="0" err="1">
                <a:solidFill>
                  <a:srgbClr val="1B3640"/>
                </a:solidFill>
                <a:latin typeface="Poppins"/>
                <a:ea typeface="Poppins"/>
                <a:cs typeface="Poppins"/>
                <a:sym typeface="Poppins"/>
              </a:rPr>
              <a:t>Ketajaman</a:t>
            </a:r>
            <a:r>
              <a:rPr lang="en-US" sz="1500" b="1" spc="76" dirty="0">
                <a:solidFill>
                  <a:srgbClr val="1B3640"/>
                </a:solidFill>
                <a:latin typeface="Poppins"/>
                <a:ea typeface="Poppins"/>
                <a:cs typeface="Poppins"/>
                <a:sym typeface="Poppins"/>
              </a:rPr>
              <a:t> </a:t>
            </a:r>
            <a:r>
              <a:rPr lang="en-US" sz="1500" b="1" spc="76" dirty="0" err="1">
                <a:solidFill>
                  <a:srgbClr val="1B3640"/>
                </a:solidFill>
                <a:latin typeface="Poppins"/>
                <a:ea typeface="Poppins"/>
                <a:cs typeface="Poppins"/>
                <a:sym typeface="Poppins"/>
              </a:rPr>
              <a:t>Bisnis</a:t>
            </a:r>
            <a:r>
              <a:rPr lang="en-US" sz="1500" b="1" spc="76" dirty="0">
                <a:solidFill>
                  <a:srgbClr val="1B3640"/>
                </a:solidFill>
                <a:latin typeface="Poppins"/>
                <a:ea typeface="Poppins"/>
                <a:cs typeface="Poppins"/>
                <a:sym typeface="Poppins"/>
              </a:rPr>
              <a:t>:</a:t>
            </a:r>
          </a:p>
          <a:p>
            <a:pPr algn="just">
              <a:lnSpc>
                <a:spcPts val="1663"/>
              </a:lnSpc>
              <a:defRPr/>
            </a:pPr>
            <a:r>
              <a:rPr lang="en-US" sz="1500" spc="76" dirty="0" err="1">
                <a:solidFill>
                  <a:srgbClr val="1B3640"/>
                </a:solidFill>
                <a:latin typeface="Poppins"/>
                <a:ea typeface="Poppins"/>
                <a:cs typeface="Poppins"/>
                <a:sym typeface="Poppins"/>
              </a:rPr>
              <a:t>Keterampilan</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dalam</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mengelola</a:t>
            </a:r>
            <a:r>
              <a:rPr lang="en-US" sz="1500" spc="76" dirty="0">
                <a:solidFill>
                  <a:srgbClr val="1B3640"/>
                </a:solidFill>
                <a:latin typeface="Poppins"/>
                <a:ea typeface="Poppins"/>
                <a:cs typeface="Poppins"/>
                <a:sym typeface="Poppins"/>
              </a:rPr>
              <a:t> dan </a:t>
            </a:r>
            <a:r>
              <a:rPr lang="en-US" sz="1500" spc="76" dirty="0" err="1">
                <a:solidFill>
                  <a:srgbClr val="1B3640"/>
                </a:solidFill>
                <a:latin typeface="Poppins"/>
                <a:ea typeface="Poppins"/>
                <a:cs typeface="Poppins"/>
                <a:sym typeface="Poppins"/>
              </a:rPr>
              <a:t>meningkatkan</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skala</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bisnis</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secara</a:t>
            </a:r>
            <a:r>
              <a:rPr lang="en-US" sz="1500" spc="76" dirty="0">
                <a:solidFill>
                  <a:srgbClr val="1B3640"/>
                </a:solidFill>
                <a:latin typeface="Poppins"/>
                <a:ea typeface="Poppins"/>
                <a:cs typeface="Poppins"/>
                <a:sym typeface="Poppins"/>
              </a:rPr>
              <a:t> </a:t>
            </a:r>
            <a:r>
              <a:rPr lang="en-US" sz="1500" spc="76" dirty="0" err="1">
                <a:solidFill>
                  <a:srgbClr val="1B3640"/>
                </a:solidFill>
                <a:latin typeface="Poppins"/>
                <a:ea typeface="Poppins"/>
                <a:cs typeface="Poppins"/>
                <a:sym typeface="Poppins"/>
              </a:rPr>
              <a:t>efektif</a:t>
            </a:r>
            <a:r>
              <a:rPr lang="en-US" sz="1500" spc="76" dirty="0">
                <a:solidFill>
                  <a:srgbClr val="1B3640"/>
                </a:solidFill>
                <a:latin typeface="Poppins"/>
                <a:ea typeface="Poppins"/>
                <a:cs typeface="Poppins"/>
                <a:sym typeface="Poppins"/>
              </a:rPr>
              <a:t>.</a:t>
            </a:r>
          </a:p>
        </p:txBody>
      </p:sp>
    </p:spTree>
    <p:extLst>
      <p:ext uri="{BB962C8B-B14F-4D97-AF65-F5344CB8AC3E}">
        <p14:creationId xmlns:p14="http://schemas.microsoft.com/office/powerpoint/2010/main" val="918707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1607</Words>
  <Application>Microsoft Office PowerPoint</Application>
  <PresentationFormat>On-screen Show (4:3)</PresentationFormat>
  <Paragraphs>224</Paragraphs>
  <Slides>29</Slides>
  <Notes>9</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ICT</dc:creator>
  <cp:lastModifiedBy>ICT</cp:lastModifiedBy>
  <cp:revision>1</cp:revision>
  <dcterms:created xsi:type="dcterms:W3CDTF">2025-03-14T07:14:17Z</dcterms:created>
  <dcterms:modified xsi:type="dcterms:W3CDTF">2025-03-14T07:16:23Z</dcterms:modified>
</cp:coreProperties>
</file>